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14"/>
  </p:notesMasterIdLst>
  <p:handoutMasterIdLst>
    <p:handoutMasterId r:id="rId15"/>
  </p:handoutMasterIdLst>
  <p:sldIdLst>
    <p:sldId id="378" r:id="rId5"/>
    <p:sldId id="388" r:id="rId6"/>
    <p:sldId id="380" r:id="rId7"/>
    <p:sldId id="381" r:id="rId8"/>
    <p:sldId id="382" r:id="rId9"/>
    <p:sldId id="386" r:id="rId10"/>
    <p:sldId id="387" r:id="rId11"/>
    <p:sldId id="385" r:id="rId12"/>
    <p:sldId id="389" r:id="rId13"/>
  </p:sldIdLst>
  <p:sldSz cx="12192000" cy="6858000"/>
  <p:notesSz cx="6797675" cy="9926638"/>
  <p:defaultTextStyle>
    <a:lvl1pPr marL="19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1pPr>
    <a:lvl2pPr marL="55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2pPr>
    <a:lvl3pPr marL="91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3pPr>
    <a:lvl4pPr marL="127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4pPr>
    <a:lvl5pPr marL="163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FF"/>
    <a:srgbClr val="F5F5F5"/>
    <a:srgbClr val="FFFFFF"/>
    <a:srgbClr val="F1F3F3"/>
    <a:srgbClr val="E5EAE9"/>
    <a:srgbClr val="E1D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CA20E951-F767-40FB-8981-BDCADE0C3650}">
  <a:tblStyle styleId="{CA20E951-F767-40FB-8981-BDCADE0C3650}" styleName="Kanton Zug">
    <a:wholeTbl>
      <a:tcTxStyle>
        <a:fontRef idx="minor">
          <a:prstClr val="black"/>
        </a:fontRef>
        <a:schemeClr val="dk1"/>
      </a:tcTxStyle>
      <a:tcStyle>
        <a:tcBdr>
          <a:left>
            <a:ln w="4233" cmpd="sng">
              <a:solidFill>
                <a:schemeClr val="accent2"/>
              </a:solidFill>
            </a:ln>
          </a:left>
          <a:right>
            <a:ln w="4233" cmpd="sng">
              <a:solidFill>
                <a:schemeClr val="accent2"/>
              </a:solidFill>
            </a:ln>
          </a:right>
          <a:top>
            <a:ln w="4233" cmpd="sng">
              <a:solidFill>
                <a:schemeClr val="accent2"/>
              </a:solidFill>
            </a:ln>
          </a:top>
          <a:bottom>
            <a:ln w="4233" cmpd="sng">
              <a:solidFill>
                <a:schemeClr val="accent2"/>
              </a:solidFill>
            </a:ln>
          </a:bottom>
          <a:insideH>
            <a:ln w="4233" cmpd="sng">
              <a:solidFill>
                <a:schemeClr val="accent2"/>
              </a:solidFill>
            </a:ln>
          </a:insideH>
          <a:insideV>
            <a:ln w="4233" cmpd="sng">
              <a:solidFill>
                <a:schemeClr val="accent2"/>
              </a:solidFill>
            </a:ln>
          </a:insideV>
        </a:tcBdr>
        <a:fill>
          <a:noFill/>
        </a:fill>
      </a:tcStyle>
    </a:wholeTbl>
    <a:band1H>
      <a:tcTxStyle>
        <a:schemeClr val="dk1"/>
      </a:tcTxStyle>
      <a:tcStyle>
        <a:tcBdr/>
        <a:fill>
          <a:solidFill>
            <a:srgbClr val="E5E4F1"/>
          </a:solidFill>
        </a:fill>
      </a:tcStyle>
    </a:band1H>
    <a:band2H>
      <a:tcTxStyle>
        <a:schemeClr val="dk1"/>
      </a:tcTxStyle>
      <a:tcStyle>
        <a:tcBdr/>
        <a:fill>
          <a:noFill/>
        </a:fill>
      </a:tcStyle>
    </a:band2H>
    <a:band1V>
      <a:tcTxStyle>
        <a:schemeClr val="dk1"/>
      </a:tcTxStyle>
      <a:tcStyle>
        <a:tcBdr/>
        <a:fill>
          <a:noFill/>
        </a:fill>
      </a:tcStyle>
    </a:band1V>
    <a:band2V>
      <a:tcTxStyle>
        <a:schemeClr val="dk1"/>
      </a:tcTxStyle>
      <a:tcStyle>
        <a:tcBdr/>
        <a:fill>
          <a:noFill/>
        </a:fill>
      </a:tcStyle>
    </a:band2V>
    <a:lastCol>
      <a:tcTxStyle>
        <a:fontRef idx="major"/>
        <a:schemeClr val="dk1"/>
      </a:tcTxStyle>
      <a:tcStyle>
        <a:tcBdr/>
        <a:fill>
          <a:noFill/>
        </a:fill>
      </a:tcStyle>
    </a:lastCol>
    <a:firstCol>
      <a:tcTxStyle>
        <a:fontRef idx="major"/>
        <a:schemeClr val="dk1"/>
      </a:tcTxStyle>
      <a:tcStyle>
        <a:tcBdr/>
        <a:fill>
          <a:noFill/>
        </a:fill>
      </a:tcStyle>
    </a:firstCol>
    <a:lastRow>
      <a:tcTxStyle>
        <a:fontRef idx="major"/>
        <a:schemeClr val="dk1"/>
      </a:tcTxStyle>
      <a:tcStyle>
        <a:tcBdr>
          <a:top>
            <a:ln w="4233" cmpd="sng">
              <a:solidFill>
                <a:schemeClr val="accent2"/>
              </a:solidFill>
            </a:ln>
          </a:top>
          <a:bottom>
            <a:ln w="4233" cmpd="sng">
              <a:solidFill>
                <a:schemeClr val="accent2"/>
              </a:solidFill>
            </a:ln>
          </a:bottom>
        </a:tcBdr>
        <a:fill>
          <a:noFill/>
        </a:fill>
      </a:tcStyle>
    </a:lastRow>
    <a:firstRow>
      <a:tcTxStyle>
        <a:fontRef idx="major"/>
        <a:schemeClr val="lt1"/>
      </a:tcTxStyle>
      <a:tcStyle>
        <a:tcBdr>
          <a:top>
            <a:ln w="4233" cmpd="sng">
              <a:solidFill>
                <a:schemeClr val="accent2"/>
              </a:solidFill>
            </a:ln>
          </a:top>
          <a:bottom>
            <a:ln w="4233" cmpd="sng">
              <a:solidFill>
                <a:schemeClr val="accent2"/>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302" autoAdjust="0"/>
    <p:restoredTop sz="85666" autoAdjust="0"/>
  </p:normalViewPr>
  <p:slideViewPr>
    <p:cSldViewPr showGuides="1">
      <p:cViewPr varScale="1">
        <p:scale>
          <a:sx n="97" d="100"/>
          <a:sy n="97" d="100"/>
        </p:scale>
        <p:origin x="636" y="72"/>
      </p:cViewPr>
      <p:guideLst/>
    </p:cSldViewPr>
  </p:slideViewPr>
  <p:outlineViewPr>
    <p:cViewPr>
      <p:scale>
        <a:sx n="33" d="100"/>
        <a:sy n="33" d="100"/>
      </p:scale>
      <p:origin x="0" y="-12900"/>
    </p:cViewPr>
  </p:outlineViewPr>
  <p:notesTextViewPr>
    <p:cViewPr>
      <p:scale>
        <a:sx n="100" d="100"/>
        <a:sy n="100" d="100"/>
      </p:scale>
      <p:origin x="0" y="0"/>
    </p:cViewPr>
  </p:notesTextViewPr>
  <p:notesViewPr>
    <p:cSldViewPr>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72479" y="249029"/>
            <a:ext cx="4282476" cy="336706"/>
          </a:xfrm>
          <a:prstGeom prst="rect">
            <a:avLst/>
          </a:prstGeom>
        </p:spPr>
        <p:txBody>
          <a:bodyPr vert="horz" lIns="0" tIns="0" rIns="0" bIns="0" rtlCol="0"/>
          <a:lstStyle>
            <a:lvl1pPr algn="l">
              <a:defRPr sz="1200"/>
            </a:lvl1pPr>
          </a:lstStyle>
          <a:p>
            <a:pPr marL="0" indent="0">
              <a:buNone/>
            </a:pPr>
            <a:r>
              <a:rPr lang="de-CH" sz="900"/>
              <a:t>Kopfzeilentext</a:t>
            </a:r>
            <a:endParaRPr lang="de-CH" sz="900" dirty="0"/>
          </a:p>
        </p:txBody>
      </p:sp>
      <p:sp>
        <p:nvSpPr>
          <p:cNvPr id="3" name="Datumsplatzhalter 2"/>
          <p:cNvSpPr>
            <a:spLocks noGrp="1"/>
          </p:cNvSpPr>
          <p:nvPr>
            <p:ph type="dt" sz="quarter" idx="1"/>
          </p:nvPr>
        </p:nvSpPr>
        <p:spPr>
          <a:xfrm>
            <a:off x="5092527" y="249029"/>
            <a:ext cx="1232669" cy="336706"/>
          </a:xfrm>
          <a:prstGeom prst="rect">
            <a:avLst/>
          </a:prstGeom>
        </p:spPr>
        <p:txBody>
          <a:bodyPr vert="horz" lIns="0" tIns="0" rIns="0" bIns="0" rtlCol="0"/>
          <a:lstStyle>
            <a:lvl1pPr algn="r">
              <a:defRPr sz="1200"/>
            </a:lvl1pPr>
          </a:lstStyle>
          <a:p>
            <a:pPr marL="0" indent="0">
              <a:buNone/>
            </a:pPr>
            <a:fld id="{EEC665CA-D682-48EC-95D2-126FD6449D65}" type="datetime1">
              <a:rPr lang="de-CH" sz="900" smtClean="0"/>
              <a:pPr marL="0" indent="0">
                <a:buNone/>
              </a:pPr>
              <a:t>19.10.2026</a:t>
            </a:fld>
            <a:endParaRPr lang="de-CH" sz="900"/>
          </a:p>
        </p:txBody>
      </p:sp>
      <p:sp>
        <p:nvSpPr>
          <p:cNvPr id="4" name="Fußzeilenplatzhalter 3"/>
          <p:cNvSpPr>
            <a:spLocks noGrp="1"/>
          </p:cNvSpPr>
          <p:nvPr>
            <p:ph type="ftr" sz="quarter" idx="2"/>
          </p:nvPr>
        </p:nvSpPr>
        <p:spPr>
          <a:xfrm>
            <a:off x="472479" y="9215733"/>
            <a:ext cx="4282476" cy="359690"/>
          </a:xfrm>
          <a:prstGeom prst="rect">
            <a:avLst/>
          </a:prstGeom>
        </p:spPr>
        <p:txBody>
          <a:bodyPr vert="horz" lIns="0" tIns="0" rIns="0" bIns="0" rtlCol="0" anchor="b"/>
          <a:lstStyle>
            <a:lvl1pPr algn="l">
              <a:defRPr sz="1200"/>
            </a:lvl1pPr>
          </a:lstStyle>
          <a:p>
            <a:pPr marL="0" indent="0">
              <a:buNone/>
            </a:pPr>
            <a:r>
              <a:rPr lang="de-CH" sz="900"/>
              <a:t>Fusszeilentext</a:t>
            </a:r>
            <a:endParaRPr lang="de-CH" sz="900" dirty="0"/>
          </a:p>
        </p:txBody>
      </p:sp>
      <p:sp>
        <p:nvSpPr>
          <p:cNvPr id="5" name="Foliennummernplatzhalter 4"/>
          <p:cNvSpPr>
            <a:spLocks noGrp="1"/>
          </p:cNvSpPr>
          <p:nvPr>
            <p:ph type="sldNum" sz="quarter" idx="3"/>
          </p:nvPr>
        </p:nvSpPr>
        <p:spPr>
          <a:xfrm>
            <a:off x="5092527" y="9215735"/>
            <a:ext cx="1232669" cy="359688"/>
          </a:xfrm>
          <a:prstGeom prst="rect">
            <a:avLst/>
          </a:prstGeom>
        </p:spPr>
        <p:txBody>
          <a:bodyPr vert="horz" lIns="0" tIns="0" rIns="0" bIns="0" rtlCol="0" anchor="b"/>
          <a:lstStyle>
            <a:lvl1pPr algn="r">
              <a:defRPr sz="1200"/>
            </a:lvl1pPr>
          </a:lstStyle>
          <a:p>
            <a:pPr marL="0" indent="0">
              <a:buNone/>
            </a:pPr>
            <a:fld id="{2CEDAA2C-602C-494B-9BFF-F0D7FF14E319}" type="slidenum">
              <a:rPr lang="de-CH" sz="900" smtClean="0"/>
              <a:pPr marL="0" indent="0">
                <a:buNone/>
              </a:pPr>
              <a:t>‹Nr.›</a:t>
            </a:fld>
            <a:endParaRPr lang="de-CH" sz="900" dirty="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3127" userDrawn="1">
          <p15:clr>
            <a:srgbClr val="F26B43"/>
          </p15:clr>
        </p15:guide>
        <p15:guide id="2" pos="2141"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olienbildplatzhalter 11"/>
          <p:cNvSpPr>
            <a:spLocks noGrp="1" noRot="1" noChangeAspect="1"/>
          </p:cNvSpPr>
          <p:nvPr>
            <p:ph type="sldImg" idx="2"/>
          </p:nvPr>
        </p:nvSpPr>
        <p:spPr>
          <a:xfrm>
            <a:off x="495300" y="976313"/>
            <a:ext cx="6035675" cy="3395662"/>
          </a:xfrm>
          <a:prstGeom prst="rect">
            <a:avLst/>
          </a:prstGeom>
          <a:noFill/>
          <a:ln w="3175">
            <a:solidFill>
              <a:prstClr val="black"/>
            </a:solidFill>
          </a:ln>
        </p:spPr>
        <p:txBody>
          <a:bodyPr vert="horz" lIns="91440" tIns="45720" rIns="91440" bIns="45720" rtlCol="0" anchor="ctr"/>
          <a:lstStyle/>
          <a:p>
            <a:endParaRPr lang="de-CH"/>
          </a:p>
        </p:txBody>
      </p:sp>
      <p:sp>
        <p:nvSpPr>
          <p:cNvPr id="14" name="Fußzeilenplatzhalter 13"/>
          <p:cNvSpPr>
            <a:spLocks noGrp="1"/>
          </p:cNvSpPr>
          <p:nvPr>
            <p:ph type="ftr" sz="quarter" idx="4"/>
          </p:nvPr>
        </p:nvSpPr>
        <p:spPr>
          <a:xfrm>
            <a:off x="768425" y="9457663"/>
            <a:ext cx="2210808" cy="194876"/>
          </a:xfrm>
          <a:prstGeom prst="rect">
            <a:avLst/>
          </a:prstGeom>
        </p:spPr>
        <p:txBody>
          <a:bodyPr vert="horz" lIns="0" tIns="0" rIns="0" bIns="0" rtlCol="0" anchor="t"/>
          <a:lstStyle>
            <a:lvl1pPr marL="0" indent="0" algn="l">
              <a:buNone/>
              <a:defRPr sz="900"/>
            </a:lvl1pPr>
          </a:lstStyle>
          <a:p>
            <a:r>
              <a:rPr lang="de-CH"/>
              <a:t>Fusszeilentext</a:t>
            </a:r>
            <a:endParaRPr lang="de-CH" dirty="0"/>
          </a:p>
        </p:txBody>
      </p:sp>
      <p:sp>
        <p:nvSpPr>
          <p:cNvPr id="15" name="Foliennummernplatzhalter 14"/>
          <p:cNvSpPr>
            <a:spLocks noGrp="1"/>
          </p:cNvSpPr>
          <p:nvPr>
            <p:ph type="sldNum" sz="quarter" idx="5"/>
          </p:nvPr>
        </p:nvSpPr>
        <p:spPr>
          <a:xfrm>
            <a:off x="5414612" y="9457663"/>
            <a:ext cx="863510" cy="194876"/>
          </a:xfrm>
          <a:prstGeom prst="rect">
            <a:avLst/>
          </a:prstGeom>
        </p:spPr>
        <p:txBody>
          <a:bodyPr vert="horz" lIns="0" tIns="0" rIns="0" bIns="0" rtlCol="0" anchor="t"/>
          <a:lstStyle>
            <a:lvl1pPr marL="0" indent="0" algn="r">
              <a:buNone/>
              <a:defRPr sz="900"/>
            </a:lvl1pPr>
          </a:lstStyle>
          <a:p>
            <a:fld id="{83C81C81-E364-4366-A610-2DB15FF98538}" type="slidenum">
              <a:rPr lang="de-CH" smtClean="0"/>
              <a:pPr/>
              <a:t>‹Nr.›</a:t>
            </a:fld>
            <a:endParaRPr lang="de-CH" dirty="0"/>
          </a:p>
        </p:txBody>
      </p:sp>
      <p:sp>
        <p:nvSpPr>
          <p:cNvPr id="16" name="Notizenplatzhalter 15"/>
          <p:cNvSpPr>
            <a:spLocks noGrp="1"/>
          </p:cNvSpPr>
          <p:nvPr>
            <p:ph type="body" sz="quarter" idx="3"/>
          </p:nvPr>
        </p:nvSpPr>
        <p:spPr>
          <a:xfrm>
            <a:off x="766621" y="4650634"/>
            <a:ext cx="5511501" cy="4612100"/>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7" name="Datumsplatzhalter 16"/>
          <p:cNvSpPr>
            <a:spLocks noGrp="1"/>
          </p:cNvSpPr>
          <p:nvPr>
            <p:ph type="dt" idx="1"/>
          </p:nvPr>
        </p:nvSpPr>
        <p:spPr>
          <a:xfrm>
            <a:off x="4192602" y="462286"/>
            <a:ext cx="2076877" cy="201618"/>
          </a:xfrm>
          <a:prstGeom prst="rect">
            <a:avLst/>
          </a:prstGeom>
        </p:spPr>
        <p:txBody>
          <a:bodyPr vert="horz" lIns="0" tIns="0" rIns="0" bIns="0" rtlCol="0"/>
          <a:lstStyle>
            <a:lvl1pPr marL="0" indent="0" algn="r">
              <a:buNone/>
              <a:defRPr sz="900"/>
            </a:lvl1pPr>
          </a:lstStyle>
          <a:p>
            <a:fld id="{A17AAF7D-4283-4014-80F4-26E915FEACF8}" type="datetime1">
              <a:rPr lang="de-CH" smtClean="0"/>
              <a:pPr/>
              <a:t>19.10.2026</a:t>
            </a:fld>
            <a:endParaRPr lang="de-CH" dirty="0"/>
          </a:p>
        </p:txBody>
      </p:sp>
      <p:sp>
        <p:nvSpPr>
          <p:cNvPr id="18" name="Kopfzeilenplatzhalter 17"/>
          <p:cNvSpPr>
            <a:spLocks noGrp="1"/>
          </p:cNvSpPr>
          <p:nvPr>
            <p:ph type="hdr" sz="quarter"/>
          </p:nvPr>
        </p:nvSpPr>
        <p:spPr>
          <a:xfrm>
            <a:off x="757978" y="468975"/>
            <a:ext cx="3220500" cy="194929"/>
          </a:xfrm>
          <a:prstGeom prst="rect">
            <a:avLst/>
          </a:prstGeom>
        </p:spPr>
        <p:txBody>
          <a:bodyPr vert="horz" lIns="0" tIns="0" rIns="0" bIns="0" rtlCol="0"/>
          <a:lstStyle>
            <a:lvl1pPr marL="0" indent="0" algn="l">
              <a:buNone/>
              <a:defRPr sz="900"/>
            </a:lvl1pPr>
          </a:lstStyle>
          <a:p>
            <a:r>
              <a:rPr lang="de-CH"/>
              <a:t>Kopfzeilentext</a:t>
            </a:r>
            <a:endParaRPr lang="de-CH" dirty="0"/>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Aft>
        <a:spcPts val="600"/>
      </a:spcAft>
      <a:defRPr sz="1100" kern="1200">
        <a:solidFill>
          <a:schemeClr val="tx1"/>
        </a:solidFill>
        <a:latin typeface="+mn-lt"/>
        <a:ea typeface="+mn-ea"/>
        <a:cs typeface="+mn-cs"/>
      </a:defRPr>
    </a:lvl1pPr>
    <a:lvl2pPr marL="177800"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2pPr>
    <a:lvl3pPr marL="357188" indent="-17938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3pPr>
    <a:lvl4pPr marL="534988"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4pPr>
    <a:lvl5pPr marL="720725" indent="-18573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3127" userDrawn="1">
          <p15:clr>
            <a:srgbClr val="F26B43"/>
          </p15:clr>
        </p15:guide>
        <p15:guide id="2" pos="2141"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CH" sz="1100" kern="1200" dirty="0">
                <a:solidFill>
                  <a:schemeClr val="tx1"/>
                </a:solidFill>
                <a:effectLst/>
                <a:latin typeface="+mn-lt"/>
                <a:ea typeface="+mn-ea"/>
                <a:cs typeface="+mn-cs"/>
              </a:rPr>
              <a:t>Sie kennen das: Früher war beim Autokauf der Hubraum eine wichtige Grösse. Je mehr Kubik, desto mehr Prestige. Und meistens auch mehr Verkehrssteuern.</a:t>
            </a:r>
          </a:p>
          <a:p>
            <a:r>
              <a:rPr lang="de-CH" sz="1100" kern="1200" dirty="0">
                <a:solidFill>
                  <a:schemeClr val="tx1"/>
                </a:solidFill>
                <a:effectLst/>
                <a:latin typeface="+mn-lt"/>
                <a:ea typeface="+mn-ea"/>
                <a:cs typeface="+mn-cs"/>
              </a:rPr>
              <a:t>Doch die Zeiten ändern sich. Heute haben wir Autos mit kleinen Motoren und beeindruckender Leistung. Und Elektroautos, die ganz ohne Hubraum auskommen, dafür aber ordentlich Gewicht und Leistung auf die Waage beziehungsweise auf die Strasse bringen.</a:t>
            </a:r>
          </a:p>
          <a:p>
            <a:r>
              <a:rPr lang="de-CH" sz="1100" kern="1200" dirty="0">
                <a:solidFill>
                  <a:schemeClr val="tx1"/>
                </a:solidFill>
                <a:effectLst/>
                <a:latin typeface="+mn-lt"/>
                <a:ea typeface="+mn-ea"/>
                <a:cs typeface="+mn-cs"/>
              </a:rPr>
              <a:t>Auch das Strassenverkehrsamt muss deshalb mit der Zeit gehen.</a:t>
            </a:r>
          </a:p>
          <a:p>
            <a:r>
              <a:rPr lang="de-CH" sz="1100" kern="1200" dirty="0">
                <a:solidFill>
                  <a:schemeClr val="tx1"/>
                </a:solidFill>
                <a:effectLst/>
                <a:latin typeface="+mn-lt"/>
                <a:ea typeface="+mn-ea"/>
                <a:cs typeface="+mn-cs"/>
              </a:rPr>
              <a:t>Ab 2027 interessiert uns weniger, was unter der Motorhaube steckt. Dafür umso mehr, was das Auto wiegt und wie viel Leistung es hat.</a:t>
            </a:r>
          </a:p>
          <a:p>
            <a:r>
              <a:rPr lang="de-CH" sz="1100" kern="1200" dirty="0">
                <a:solidFill>
                  <a:schemeClr val="tx1"/>
                </a:solidFill>
                <a:effectLst/>
                <a:latin typeface="+mn-lt"/>
                <a:ea typeface="+mn-ea"/>
                <a:cs typeface="+mn-cs"/>
              </a:rPr>
              <a:t>Man könnte also sagen: Wir wechseln das Steuersystem. Sie dürfen weiterhin die Autos verkaufen. Und die Kundschaft darf weiterhin über die Verkehrssteuern diskutieren.»</a:t>
            </a:r>
          </a:p>
          <a:p>
            <a:endParaRPr lang="de-CH"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2</a:t>
            </a:fld>
            <a:endParaRPr lang="de-CH" dirty="0"/>
          </a:p>
        </p:txBody>
      </p:sp>
    </p:spTree>
    <p:extLst>
      <p:ext uri="{BB962C8B-B14F-4D97-AF65-F5344CB8AC3E}">
        <p14:creationId xmlns:p14="http://schemas.microsoft.com/office/powerpoint/2010/main" val="665706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498475" y="977900"/>
            <a:ext cx="6030913" cy="3394075"/>
          </a:xfrm>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5</a:t>
            </a:fld>
            <a:endParaRPr lang="de-CH" dirty="0"/>
          </a:p>
        </p:txBody>
      </p:sp>
    </p:spTree>
    <p:extLst>
      <p:ext uri="{BB962C8B-B14F-4D97-AF65-F5344CB8AC3E}">
        <p14:creationId xmlns:p14="http://schemas.microsoft.com/office/powerpoint/2010/main" val="32680710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Blau">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929685" y="2841693"/>
            <a:ext cx="9144000" cy="2387600"/>
          </a:xfrm>
        </p:spPr>
        <p:txBody>
          <a:bodyPr anchor="t" anchorCtr="0"/>
          <a:lstStyle>
            <a:lvl1pPr algn="l">
              <a:lnSpc>
                <a:spcPct val="94000"/>
              </a:lnSpc>
              <a:defRPr sz="7200">
                <a:solidFill>
                  <a:schemeClr val="bg1"/>
                </a:solidFill>
              </a:defRPr>
            </a:lvl1pPr>
          </a:lstStyle>
          <a:p>
            <a:r>
              <a:rPr lang="de-CH" dirty="0"/>
              <a:t>Titel hinzufügen</a:t>
            </a:r>
          </a:p>
        </p:txBody>
      </p:sp>
      <p:sp>
        <p:nvSpPr>
          <p:cNvPr id="3" name="Untertitel 2"/>
          <p:cNvSpPr>
            <a:spLocks noGrp="1"/>
          </p:cNvSpPr>
          <p:nvPr>
            <p:ph type="subTitle" idx="1" hasCustomPrompt="1"/>
          </p:nvPr>
        </p:nvSpPr>
        <p:spPr>
          <a:xfrm>
            <a:off x="1961882" y="5787083"/>
            <a:ext cx="9144000" cy="268663"/>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dirty="0"/>
              <a:t>00. Monat 0000 | Vorname Name, Abteilung hinzufügen</a:t>
            </a:r>
          </a:p>
        </p:txBody>
      </p:sp>
      <p:pic>
        <p:nvPicPr>
          <p:cNvPr id="11" name="Grafik 10">
            <a:extLst>
              <a:ext uri="{FF2B5EF4-FFF2-40B4-BE49-F238E27FC236}">
                <a16:creationId xmlns:a16="http://schemas.microsoft.com/office/drawing/2014/main" id="{7E5F3CEF-675C-E956-6F11-6F03753D3B08}"/>
              </a:ext>
            </a:extLst>
          </p:cNvPr>
          <p:cNvPicPr>
            <a:picLocks noChangeAspect="1"/>
          </p:cNvPicPr>
          <p:nvPr userDrawn="1"/>
        </p:nvPicPr>
        <p:blipFill>
          <a:blip r:embed="rId2"/>
          <a:stretch>
            <a:fillRect/>
          </a:stretch>
        </p:blipFill>
        <p:spPr>
          <a:xfrm>
            <a:off x="779910" y="745891"/>
            <a:ext cx="3024000" cy="618543"/>
          </a:xfrm>
          <a:prstGeom prst="rect">
            <a:avLst/>
          </a:prstGeom>
        </p:spPr>
      </p:pic>
    </p:spTree>
    <p:extLst>
      <p:ext uri="{BB962C8B-B14F-4D97-AF65-F5344CB8AC3E}">
        <p14:creationId xmlns:p14="http://schemas.microsoft.com/office/powerpoint/2010/main" val="389188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elfolie Dunkel">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929685" y="2841693"/>
            <a:ext cx="9144000" cy="2387600"/>
          </a:xfrm>
        </p:spPr>
        <p:txBody>
          <a:bodyPr anchor="t" anchorCtr="0"/>
          <a:lstStyle>
            <a:lvl1pPr algn="l">
              <a:lnSpc>
                <a:spcPct val="94000"/>
              </a:lnSpc>
              <a:defRPr sz="7200">
                <a:solidFill>
                  <a:schemeClr val="bg1"/>
                </a:solidFill>
              </a:defRPr>
            </a:lvl1pPr>
          </a:lstStyle>
          <a:p>
            <a:r>
              <a:rPr lang="de-CH" dirty="0"/>
              <a:t>Titel hinzufügen</a:t>
            </a:r>
          </a:p>
        </p:txBody>
      </p:sp>
      <p:sp>
        <p:nvSpPr>
          <p:cNvPr id="3" name="Untertitel 2"/>
          <p:cNvSpPr>
            <a:spLocks noGrp="1"/>
          </p:cNvSpPr>
          <p:nvPr>
            <p:ph type="subTitle" idx="1" hasCustomPrompt="1"/>
          </p:nvPr>
        </p:nvSpPr>
        <p:spPr>
          <a:xfrm>
            <a:off x="1961882" y="5787083"/>
            <a:ext cx="9144000" cy="268663"/>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dirty="0"/>
              <a:t>00. Monat 0000 | Vorname Name, Abteilung hinzufügen</a:t>
            </a:r>
          </a:p>
        </p:txBody>
      </p:sp>
      <p:pic>
        <p:nvPicPr>
          <p:cNvPr id="11" name="Grafik 10">
            <a:extLst>
              <a:ext uri="{FF2B5EF4-FFF2-40B4-BE49-F238E27FC236}">
                <a16:creationId xmlns:a16="http://schemas.microsoft.com/office/drawing/2014/main" id="{7E5F3CEF-675C-E956-6F11-6F03753D3B08}"/>
              </a:ext>
            </a:extLst>
          </p:cNvPr>
          <p:cNvPicPr>
            <a:picLocks noChangeAspect="1"/>
          </p:cNvPicPr>
          <p:nvPr userDrawn="1"/>
        </p:nvPicPr>
        <p:blipFill>
          <a:blip r:embed="rId2"/>
          <a:stretch>
            <a:fillRect/>
          </a:stretch>
        </p:blipFill>
        <p:spPr>
          <a:xfrm>
            <a:off x="779910" y="745891"/>
            <a:ext cx="3024000" cy="618543"/>
          </a:xfrm>
          <a:prstGeom prst="rect">
            <a:avLst/>
          </a:prstGeom>
        </p:spPr>
      </p:pic>
    </p:spTree>
    <p:extLst>
      <p:ext uri="{BB962C8B-B14F-4D97-AF65-F5344CB8AC3E}">
        <p14:creationId xmlns:p14="http://schemas.microsoft.com/office/powerpoint/2010/main" val="16299941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elfolie Oliv">
    <p:bg>
      <p:bgPr>
        <a:solidFill>
          <a:schemeClr val="accent3"/>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929685" y="2841693"/>
            <a:ext cx="9144000" cy="2387600"/>
          </a:xfrm>
        </p:spPr>
        <p:txBody>
          <a:bodyPr anchor="t" anchorCtr="0"/>
          <a:lstStyle>
            <a:lvl1pPr algn="l">
              <a:lnSpc>
                <a:spcPct val="94000"/>
              </a:lnSpc>
              <a:defRPr sz="7200">
                <a:solidFill>
                  <a:schemeClr val="bg1"/>
                </a:solidFill>
              </a:defRPr>
            </a:lvl1pPr>
          </a:lstStyle>
          <a:p>
            <a:r>
              <a:rPr lang="de-CH" dirty="0"/>
              <a:t>Titel hinzufügen</a:t>
            </a:r>
          </a:p>
        </p:txBody>
      </p:sp>
      <p:sp>
        <p:nvSpPr>
          <p:cNvPr id="3" name="Untertitel 2"/>
          <p:cNvSpPr>
            <a:spLocks noGrp="1"/>
          </p:cNvSpPr>
          <p:nvPr>
            <p:ph type="subTitle" idx="1" hasCustomPrompt="1"/>
          </p:nvPr>
        </p:nvSpPr>
        <p:spPr>
          <a:xfrm>
            <a:off x="1961882" y="5787083"/>
            <a:ext cx="9144000" cy="268663"/>
          </a:xfrm>
        </p:spPr>
        <p:txBody>
          <a:bodyPr>
            <a:noAutofit/>
          </a:bodyPr>
          <a:lstStyle>
            <a:lvl1pPr marL="0" indent="0" algn="l">
              <a:buNone/>
              <a:defRPr sz="18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dirty="0"/>
              <a:t>00. Monat 0000 | Vorname Name, Abteilung hinzufügen</a:t>
            </a:r>
          </a:p>
        </p:txBody>
      </p:sp>
      <p:pic>
        <p:nvPicPr>
          <p:cNvPr id="11" name="Grafik 10">
            <a:extLst>
              <a:ext uri="{FF2B5EF4-FFF2-40B4-BE49-F238E27FC236}">
                <a16:creationId xmlns:a16="http://schemas.microsoft.com/office/drawing/2014/main" id="{7E5F3CEF-675C-E956-6F11-6F03753D3B08}"/>
              </a:ext>
            </a:extLst>
          </p:cNvPr>
          <p:cNvPicPr>
            <a:picLocks noChangeAspect="1"/>
          </p:cNvPicPr>
          <p:nvPr userDrawn="1"/>
        </p:nvPicPr>
        <p:blipFill>
          <a:blip r:embed="rId2"/>
          <a:stretch>
            <a:fillRect/>
          </a:stretch>
        </p:blipFill>
        <p:spPr>
          <a:xfrm>
            <a:off x="779910" y="745891"/>
            <a:ext cx="3024000" cy="618543"/>
          </a:xfrm>
          <a:prstGeom prst="rect">
            <a:avLst/>
          </a:prstGeom>
        </p:spPr>
      </p:pic>
    </p:spTree>
    <p:extLst>
      <p:ext uri="{BB962C8B-B14F-4D97-AF65-F5344CB8AC3E}">
        <p14:creationId xmlns:p14="http://schemas.microsoft.com/office/powerpoint/2010/main" val="2978157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 preserve="1">
  <p:cSld name="Inhaltsverzeichnis">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dirty="0"/>
              <a:t>Titel hinzufügen</a:t>
            </a:r>
          </a:p>
        </p:txBody>
      </p:sp>
      <p:sp>
        <p:nvSpPr>
          <p:cNvPr id="3" name="Inhaltsplatzhalter 2"/>
          <p:cNvSpPr>
            <a:spLocks noGrp="1"/>
          </p:cNvSpPr>
          <p:nvPr>
            <p:ph idx="1" hasCustomPrompt="1"/>
          </p:nvPr>
        </p:nvSpPr>
        <p:spPr>
          <a:xfrm>
            <a:off x="753414" y="2079938"/>
            <a:ext cx="9936000" cy="3617313"/>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40215351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Inhaltsverzeichnis mit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3414" y="746975"/>
            <a:ext cx="5738629" cy="553998"/>
          </a:xfrm>
        </p:spPr>
        <p:txBody>
          <a:bodyPr/>
          <a:lstStyle/>
          <a:p>
            <a:r>
              <a:rPr lang="de-CH" dirty="0"/>
              <a:t>Titel hinzufügen</a:t>
            </a:r>
          </a:p>
        </p:txBody>
      </p:sp>
      <p:sp>
        <p:nvSpPr>
          <p:cNvPr id="3" name="Inhaltsplatzhalter 2"/>
          <p:cNvSpPr>
            <a:spLocks noGrp="1"/>
          </p:cNvSpPr>
          <p:nvPr>
            <p:ph idx="1" hasCustomPrompt="1"/>
          </p:nvPr>
        </p:nvSpPr>
        <p:spPr>
          <a:xfrm>
            <a:off x="753414" y="2079938"/>
            <a:ext cx="5738629" cy="3617313"/>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7" name="Bildplatzhalter 4">
            <a:extLst>
              <a:ext uri="{FF2B5EF4-FFF2-40B4-BE49-F238E27FC236}">
                <a16:creationId xmlns:a16="http://schemas.microsoft.com/office/drawing/2014/main" id="{76837DD2-1F33-FB66-4395-A5FD4C4AAB05}"/>
              </a:ext>
            </a:extLst>
          </p:cNvPr>
          <p:cNvSpPr>
            <a:spLocks noGrp="1"/>
          </p:cNvSpPr>
          <p:nvPr>
            <p:ph type="pic" sz="quarter" idx="13"/>
          </p:nvPr>
        </p:nvSpPr>
        <p:spPr>
          <a:xfrm>
            <a:off x="6851560" y="0"/>
            <a:ext cx="5340439"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11" name="Textplatzhalter 10">
            <a:extLst>
              <a:ext uri="{FF2B5EF4-FFF2-40B4-BE49-F238E27FC236}">
                <a16:creationId xmlns:a16="http://schemas.microsoft.com/office/drawing/2014/main" id="{4EF5979F-CEFF-D630-429F-DDC91613C316}"/>
              </a:ext>
            </a:extLst>
          </p:cNvPr>
          <p:cNvSpPr>
            <a:spLocks noGrp="1"/>
          </p:cNvSpPr>
          <p:nvPr>
            <p:ph type="body" sz="quarter" idx="14" hasCustomPrompt="1"/>
          </p:nvPr>
        </p:nvSpPr>
        <p:spPr>
          <a:xfrm>
            <a:off x="753414" y="6283426"/>
            <a:ext cx="5738629" cy="179152"/>
          </a:xfrm>
        </p:spPr>
        <p:txBody>
          <a:bodyPr>
            <a:noAutofit/>
          </a:bodyPr>
          <a:lstStyle>
            <a:lvl1pPr marL="0" indent="0" algn="r">
              <a:buNone/>
              <a:defRPr sz="1200"/>
            </a:lvl1pPr>
          </a:lstStyle>
          <a:p>
            <a:pPr lvl="0"/>
            <a:r>
              <a:rPr lang="de-DE" dirty="0"/>
              <a:t>Bildlegende hinzufügen</a:t>
            </a:r>
            <a:endParaRPr lang="de-CH" dirty="0"/>
          </a:p>
        </p:txBody>
      </p:sp>
    </p:spTree>
    <p:extLst>
      <p:ext uri="{BB962C8B-B14F-4D97-AF65-F5344CB8AC3E}">
        <p14:creationId xmlns:p14="http://schemas.microsoft.com/office/powerpoint/2010/main" val="378465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Kapiteltrenner Blau">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66293" y="631065"/>
            <a:ext cx="10307392" cy="2144637"/>
          </a:xfrm>
        </p:spPr>
        <p:txBody>
          <a:bodyPr anchor="t" anchorCtr="0">
            <a:noAutofit/>
          </a:bodyPr>
          <a:lstStyle>
            <a:lvl1pPr algn="l">
              <a:lnSpc>
                <a:spcPct val="100000"/>
              </a:lnSpc>
              <a:defRPr sz="7200">
                <a:solidFill>
                  <a:schemeClr val="bg1"/>
                </a:solidFill>
              </a:defRPr>
            </a:lvl1pPr>
          </a:lstStyle>
          <a:p>
            <a:r>
              <a:rPr lang="de-CH" dirty="0"/>
              <a:t>Kapiteltitel hinzufügen</a:t>
            </a:r>
          </a:p>
        </p:txBody>
      </p:sp>
    </p:spTree>
    <p:extLst>
      <p:ext uri="{BB962C8B-B14F-4D97-AF65-F5344CB8AC3E}">
        <p14:creationId xmlns:p14="http://schemas.microsoft.com/office/powerpoint/2010/main" val="8537883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Kapiteltrenner Dunkel">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66293" y="631065"/>
            <a:ext cx="10307392" cy="2144637"/>
          </a:xfrm>
        </p:spPr>
        <p:txBody>
          <a:bodyPr anchor="t" anchorCtr="0">
            <a:noAutofit/>
          </a:bodyPr>
          <a:lstStyle>
            <a:lvl1pPr algn="l">
              <a:lnSpc>
                <a:spcPct val="100000"/>
              </a:lnSpc>
              <a:defRPr sz="7200">
                <a:solidFill>
                  <a:schemeClr val="bg1"/>
                </a:solidFill>
              </a:defRPr>
            </a:lvl1pPr>
          </a:lstStyle>
          <a:p>
            <a:r>
              <a:rPr lang="de-CH" dirty="0"/>
              <a:t>Kapiteltitel hinzufügen</a:t>
            </a:r>
          </a:p>
        </p:txBody>
      </p:sp>
    </p:spTree>
    <p:extLst>
      <p:ext uri="{BB962C8B-B14F-4D97-AF65-F5344CB8AC3E}">
        <p14:creationId xmlns:p14="http://schemas.microsoft.com/office/powerpoint/2010/main" val="3834538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Kapiteltrenner Oliv">
    <p:bg>
      <p:bgPr>
        <a:solidFill>
          <a:schemeClr val="accent3"/>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66293" y="631065"/>
            <a:ext cx="10307392" cy="2144637"/>
          </a:xfrm>
        </p:spPr>
        <p:txBody>
          <a:bodyPr anchor="t" anchorCtr="0">
            <a:noAutofit/>
          </a:bodyPr>
          <a:lstStyle>
            <a:lvl1pPr algn="l">
              <a:lnSpc>
                <a:spcPct val="100000"/>
              </a:lnSpc>
              <a:defRPr sz="7200">
                <a:solidFill>
                  <a:schemeClr val="bg1"/>
                </a:solidFill>
              </a:defRPr>
            </a:lvl1pPr>
          </a:lstStyle>
          <a:p>
            <a:r>
              <a:rPr lang="de-CH" dirty="0"/>
              <a:t>Kapiteltitel hinzufügen</a:t>
            </a:r>
          </a:p>
        </p:txBody>
      </p:sp>
    </p:spTree>
    <p:extLst>
      <p:ext uri="{BB962C8B-B14F-4D97-AF65-F5344CB8AC3E}">
        <p14:creationId xmlns:p14="http://schemas.microsoft.com/office/powerpoint/2010/main" val="24521969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dirty="0"/>
              <a:t>Titel hinzufügen</a:t>
            </a:r>
          </a:p>
        </p:txBody>
      </p:sp>
      <p:sp>
        <p:nvSpPr>
          <p:cNvPr id="3" name="Inhaltsplatzhalter 2"/>
          <p:cNvSpPr>
            <a:spLocks noGrp="1"/>
          </p:cNvSpPr>
          <p:nvPr>
            <p:ph idx="1" hasCustomPrompt="1"/>
          </p:nvPr>
        </p:nvSpPr>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a:extLst>
              <a:ext uri="{FF2B5EF4-FFF2-40B4-BE49-F238E27FC236}">
                <a16:creationId xmlns:a16="http://schemas.microsoft.com/office/drawing/2014/main" id="{3DC60ABC-C0B1-37D7-0B16-39C68AECEC51}"/>
              </a:ext>
            </a:extLst>
          </p:cNvPr>
          <p:cNvSpPr>
            <a:spLocks noGrp="1"/>
          </p:cNvSpPr>
          <p:nvPr>
            <p:ph type="dt" sz="half" idx="10"/>
          </p:nvPr>
        </p:nvSpPr>
        <p:spPr/>
        <p:txBody>
          <a:bodyPr/>
          <a:lstStyle/>
          <a:p>
            <a:fld id="{2673C0A0-A406-4957-8B5D-DBE8D10E019A}" type="datetime1">
              <a:rPr lang="de-CH" smtClean="0"/>
              <a:t>19.10.2026</a:t>
            </a:fld>
            <a:endParaRPr lang="de-CH" dirty="0"/>
          </a:p>
        </p:txBody>
      </p:sp>
      <p:sp>
        <p:nvSpPr>
          <p:cNvPr id="8" name="Fußzeilenplatzhalter 7">
            <a:extLst>
              <a:ext uri="{FF2B5EF4-FFF2-40B4-BE49-F238E27FC236}">
                <a16:creationId xmlns:a16="http://schemas.microsoft.com/office/drawing/2014/main" id="{28DE5D11-E2F9-338B-D052-43A2FBA997AA}"/>
              </a:ext>
            </a:extLst>
          </p:cNvPr>
          <p:cNvSpPr>
            <a:spLocks noGrp="1"/>
          </p:cNvSpPr>
          <p:nvPr>
            <p:ph type="ftr" sz="quarter" idx="11"/>
          </p:nvPr>
        </p:nvSpPr>
        <p:spPr/>
        <p:txBody>
          <a:bodyPr/>
          <a:lstStyle/>
          <a:p>
            <a:r>
              <a:rPr lang="de-CH"/>
              <a:t>Fusszeile (Ändern über «Einfügen &gt; Kopf- und Fusszeile») | </a:t>
            </a:r>
            <a:endParaRPr lang="de-CH" dirty="0"/>
          </a:p>
        </p:txBody>
      </p:sp>
      <p:sp>
        <p:nvSpPr>
          <p:cNvPr id="9" name="Foliennummernplatzhalter 8">
            <a:extLst>
              <a:ext uri="{FF2B5EF4-FFF2-40B4-BE49-F238E27FC236}">
                <a16:creationId xmlns:a16="http://schemas.microsoft.com/office/drawing/2014/main" id="{A8D07BFC-9856-8DDA-F786-F309AF3662DB}"/>
              </a:ext>
            </a:extLst>
          </p:cNvPr>
          <p:cNvSpPr>
            <a:spLocks noGrp="1"/>
          </p:cNvSpPr>
          <p:nvPr>
            <p:ph type="sldNum" sz="quarter" idx="12"/>
          </p:nvPr>
        </p:nvSpPr>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479570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el, Inhalt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3414" y="746975"/>
            <a:ext cx="5738630" cy="1107996"/>
          </a:xfrm>
        </p:spPr>
        <p:txBody>
          <a:bodyPr>
            <a:noAutofit/>
          </a:bodyPr>
          <a:lstStyle>
            <a:lvl1pPr>
              <a:defRPr/>
            </a:lvl1pPr>
          </a:lstStyle>
          <a:p>
            <a:r>
              <a:rPr lang="de-CH" dirty="0"/>
              <a:t>Titel hinzufügen</a:t>
            </a:r>
          </a:p>
        </p:txBody>
      </p:sp>
      <p:sp>
        <p:nvSpPr>
          <p:cNvPr id="3" name="Inhaltsplatzhalter 2"/>
          <p:cNvSpPr>
            <a:spLocks noGrp="1"/>
          </p:cNvSpPr>
          <p:nvPr>
            <p:ph idx="1" hasCustomPrompt="1"/>
          </p:nvPr>
        </p:nvSpPr>
        <p:spPr>
          <a:xfrm>
            <a:off x="753414" y="2182969"/>
            <a:ext cx="5738400" cy="3535206"/>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7" name="Bildplatzhalter 4">
            <a:extLst>
              <a:ext uri="{FF2B5EF4-FFF2-40B4-BE49-F238E27FC236}">
                <a16:creationId xmlns:a16="http://schemas.microsoft.com/office/drawing/2014/main" id="{139A5DA7-15A1-CFB1-2285-1E9F31550597}"/>
              </a:ext>
            </a:extLst>
          </p:cNvPr>
          <p:cNvSpPr>
            <a:spLocks noGrp="1"/>
          </p:cNvSpPr>
          <p:nvPr>
            <p:ph type="pic" sz="quarter" idx="13"/>
          </p:nvPr>
        </p:nvSpPr>
        <p:spPr>
          <a:xfrm>
            <a:off x="6851560" y="0"/>
            <a:ext cx="5340439"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Tree>
    <p:extLst>
      <p:ext uri="{BB962C8B-B14F-4D97-AF65-F5344CB8AC3E}">
        <p14:creationId xmlns:p14="http://schemas.microsoft.com/office/powerpoint/2010/main" val="1039991487"/>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ld, 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96000" y="746975"/>
            <a:ext cx="5738630" cy="1107996"/>
          </a:xfrm>
        </p:spPr>
        <p:txBody>
          <a:bodyPr>
            <a:noAutofit/>
          </a:bodyPr>
          <a:lstStyle>
            <a:lvl1pPr>
              <a:defRPr/>
            </a:lvl1pPr>
          </a:lstStyle>
          <a:p>
            <a:r>
              <a:rPr lang="de-CH" dirty="0"/>
              <a:t>Titel hinzufügen</a:t>
            </a:r>
          </a:p>
        </p:txBody>
      </p:sp>
      <p:sp>
        <p:nvSpPr>
          <p:cNvPr id="3" name="Inhaltsplatzhalter 2"/>
          <p:cNvSpPr>
            <a:spLocks noGrp="1"/>
          </p:cNvSpPr>
          <p:nvPr>
            <p:ph idx="1" hasCustomPrompt="1"/>
          </p:nvPr>
        </p:nvSpPr>
        <p:spPr>
          <a:xfrm>
            <a:off x="6096000" y="2182969"/>
            <a:ext cx="5738400" cy="3535206"/>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7" name="Bildplatzhalter 4">
            <a:extLst>
              <a:ext uri="{FF2B5EF4-FFF2-40B4-BE49-F238E27FC236}">
                <a16:creationId xmlns:a16="http://schemas.microsoft.com/office/drawing/2014/main" id="{139A5DA7-15A1-CFB1-2285-1E9F31550597}"/>
              </a:ext>
            </a:extLst>
          </p:cNvPr>
          <p:cNvSpPr>
            <a:spLocks noGrp="1"/>
          </p:cNvSpPr>
          <p:nvPr>
            <p:ph type="pic" sz="quarter" idx="13"/>
          </p:nvPr>
        </p:nvSpPr>
        <p:spPr>
          <a:xfrm>
            <a:off x="0" y="0"/>
            <a:ext cx="5340439"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4" name="Datumsplatzhalter 3">
            <a:extLst>
              <a:ext uri="{FF2B5EF4-FFF2-40B4-BE49-F238E27FC236}">
                <a16:creationId xmlns:a16="http://schemas.microsoft.com/office/drawing/2014/main" id="{63C03873-DE5F-0B60-6090-01312DC6FEBC}"/>
              </a:ext>
            </a:extLst>
          </p:cNvPr>
          <p:cNvSpPr>
            <a:spLocks noGrp="1"/>
          </p:cNvSpPr>
          <p:nvPr>
            <p:ph type="dt" sz="half" idx="14"/>
          </p:nvPr>
        </p:nvSpPr>
        <p:spPr/>
        <p:txBody>
          <a:bodyPr/>
          <a:lstStyle>
            <a:lvl1pPr>
              <a:defRPr>
                <a:noFill/>
              </a:defRPr>
            </a:lvl1pPr>
          </a:lstStyle>
          <a:p>
            <a:fld id="{2673C0A0-A406-4957-8B5D-DBE8D10E019A}" type="datetime1">
              <a:rPr lang="de-CH" smtClean="0"/>
              <a:pPr/>
              <a:t>19.10.2026</a:t>
            </a:fld>
            <a:endParaRPr lang="de-CH" dirty="0"/>
          </a:p>
        </p:txBody>
      </p:sp>
      <p:sp>
        <p:nvSpPr>
          <p:cNvPr id="8" name="Fußzeilenplatzhalter 7">
            <a:extLst>
              <a:ext uri="{FF2B5EF4-FFF2-40B4-BE49-F238E27FC236}">
                <a16:creationId xmlns:a16="http://schemas.microsoft.com/office/drawing/2014/main" id="{096D94DD-141E-5913-0BE2-9C5C57446B7C}"/>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9" name="Foliennummernplatzhalter 8">
            <a:extLst>
              <a:ext uri="{FF2B5EF4-FFF2-40B4-BE49-F238E27FC236}">
                <a16:creationId xmlns:a16="http://schemas.microsoft.com/office/drawing/2014/main" id="{E8758BC5-A7EF-B3D1-0FDA-01294FAA4637}"/>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2803359661"/>
      </p:ext>
    </p:extLst>
  </p:cSld>
  <p:clrMapOvr>
    <a:masterClrMapping/>
  </p:clrMapOvr>
  <p:hf hdr="0" dt="0"/>
  <p:extLst>
    <p:ext uri="{DCECCB84-F9BA-43D5-87BE-67443E8EF086}">
      <p15:sldGuideLst xmlns:p15="http://schemas.microsoft.com/office/powerpoint/2012/main">
        <p15:guide id="1" pos="3840" userDrawn="1">
          <p15:clr>
            <a:srgbClr val="A4A3A4"/>
          </p15:clr>
        </p15:guide>
        <p15:guide id="2" pos="7456" userDrawn="1">
          <p15:clr>
            <a:srgbClr val="A4A3A4"/>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el, Inhalt und Bild klein">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753414" y="746975"/>
            <a:ext cx="5738630" cy="1107996"/>
          </a:xfrm>
        </p:spPr>
        <p:txBody>
          <a:bodyPr>
            <a:noAutofit/>
          </a:bodyPr>
          <a:lstStyle>
            <a:lvl1pPr>
              <a:defRPr/>
            </a:lvl1pPr>
          </a:lstStyle>
          <a:p>
            <a:r>
              <a:rPr lang="de-CH" dirty="0"/>
              <a:t>Titel hinzufügen</a:t>
            </a:r>
          </a:p>
        </p:txBody>
      </p:sp>
      <p:sp>
        <p:nvSpPr>
          <p:cNvPr id="3" name="Inhaltsplatzhalter 2"/>
          <p:cNvSpPr>
            <a:spLocks noGrp="1"/>
          </p:cNvSpPr>
          <p:nvPr>
            <p:ph idx="1" hasCustomPrompt="1"/>
          </p:nvPr>
        </p:nvSpPr>
        <p:spPr>
          <a:xfrm>
            <a:off x="753414" y="2182969"/>
            <a:ext cx="5738400" cy="3535206"/>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7" name="Bildplatzhalter 4">
            <a:extLst>
              <a:ext uri="{FF2B5EF4-FFF2-40B4-BE49-F238E27FC236}">
                <a16:creationId xmlns:a16="http://schemas.microsoft.com/office/drawing/2014/main" id="{139A5DA7-15A1-CFB1-2285-1E9F31550597}"/>
              </a:ext>
            </a:extLst>
          </p:cNvPr>
          <p:cNvSpPr>
            <a:spLocks noGrp="1"/>
          </p:cNvSpPr>
          <p:nvPr>
            <p:ph type="pic" sz="quarter" idx="13"/>
          </p:nvPr>
        </p:nvSpPr>
        <p:spPr>
          <a:xfrm>
            <a:off x="6858000" y="856444"/>
            <a:ext cx="4572000" cy="4288666"/>
          </a:xfrm>
          <a:prstGeom prst="roundRect">
            <a:avLst>
              <a:gd name="adj" fmla="val 4054"/>
            </a:avLst>
          </a:prstGeo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4" name="Datumsplatzhalter 3">
            <a:extLst>
              <a:ext uri="{FF2B5EF4-FFF2-40B4-BE49-F238E27FC236}">
                <a16:creationId xmlns:a16="http://schemas.microsoft.com/office/drawing/2014/main" id="{C8F58B99-1A6D-71CC-FE05-3FF9C0318E13}"/>
              </a:ext>
            </a:extLst>
          </p:cNvPr>
          <p:cNvSpPr>
            <a:spLocks noGrp="1"/>
          </p:cNvSpPr>
          <p:nvPr>
            <p:ph type="dt" sz="half" idx="14"/>
          </p:nvPr>
        </p:nvSpPr>
        <p:spPr/>
        <p:txBody>
          <a:bodyPr/>
          <a:lstStyle/>
          <a:p>
            <a:fld id="{2673C0A0-A406-4957-8B5D-DBE8D10E019A}" type="datetime1">
              <a:rPr lang="de-CH" smtClean="0"/>
              <a:pPr/>
              <a:t>19.10.2026</a:t>
            </a:fld>
            <a:endParaRPr lang="de-CH" dirty="0"/>
          </a:p>
        </p:txBody>
      </p:sp>
      <p:sp>
        <p:nvSpPr>
          <p:cNvPr id="8" name="Fußzeilenplatzhalter 7">
            <a:extLst>
              <a:ext uri="{FF2B5EF4-FFF2-40B4-BE49-F238E27FC236}">
                <a16:creationId xmlns:a16="http://schemas.microsoft.com/office/drawing/2014/main" id="{C539DADA-6C1F-888B-086C-37DC4724C7D3}"/>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9" name="Foliennummernplatzhalter 8">
            <a:extLst>
              <a:ext uri="{FF2B5EF4-FFF2-40B4-BE49-F238E27FC236}">
                <a16:creationId xmlns:a16="http://schemas.microsoft.com/office/drawing/2014/main" id="{FEAA32A6-43C9-A2EB-70C7-028A8DA3B265}"/>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4119206213"/>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klein, 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6096000" y="746975"/>
            <a:ext cx="5738630" cy="1107996"/>
          </a:xfrm>
        </p:spPr>
        <p:txBody>
          <a:bodyPr>
            <a:noAutofit/>
          </a:bodyPr>
          <a:lstStyle>
            <a:lvl1pPr>
              <a:defRPr/>
            </a:lvl1pPr>
          </a:lstStyle>
          <a:p>
            <a:r>
              <a:rPr lang="de-CH" dirty="0"/>
              <a:t>Titel hinzufügen</a:t>
            </a:r>
          </a:p>
        </p:txBody>
      </p:sp>
      <p:sp>
        <p:nvSpPr>
          <p:cNvPr id="3" name="Inhaltsplatzhalter 2"/>
          <p:cNvSpPr>
            <a:spLocks noGrp="1"/>
          </p:cNvSpPr>
          <p:nvPr>
            <p:ph idx="1" hasCustomPrompt="1"/>
          </p:nvPr>
        </p:nvSpPr>
        <p:spPr>
          <a:xfrm>
            <a:off x="6096000" y="2182969"/>
            <a:ext cx="5738400" cy="3535206"/>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8" name="Bildplatzhalter 4">
            <a:extLst>
              <a:ext uri="{FF2B5EF4-FFF2-40B4-BE49-F238E27FC236}">
                <a16:creationId xmlns:a16="http://schemas.microsoft.com/office/drawing/2014/main" id="{286C2EEA-4583-88BF-7B17-F30A59D07F75}"/>
              </a:ext>
            </a:extLst>
          </p:cNvPr>
          <p:cNvSpPr>
            <a:spLocks noGrp="1"/>
          </p:cNvSpPr>
          <p:nvPr>
            <p:ph type="pic" sz="quarter" idx="13"/>
          </p:nvPr>
        </p:nvSpPr>
        <p:spPr>
          <a:xfrm>
            <a:off x="747713" y="872716"/>
            <a:ext cx="4572000" cy="4288666"/>
          </a:xfrm>
          <a:prstGeom prst="roundRect">
            <a:avLst>
              <a:gd name="adj" fmla="val 4054"/>
            </a:avLst>
          </a:prstGeo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
        <p:nvSpPr>
          <p:cNvPr id="4" name="Datumsplatzhalter 3">
            <a:extLst>
              <a:ext uri="{FF2B5EF4-FFF2-40B4-BE49-F238E27FC236}">
                <a16:creationId xmlns:a16="http://schemas.microsoft.com/office/drawing/2014/main" id="{17735091-520D-8A74-5D77-216174C3B044}"/>
              </a:ext>
            </a:extLst>
          </p:cNvPr>
          <p:cNvSpPr>
            <a:spLocks noGrp="1"/>
          </p:cNvSpPr>
          <p:nvPr>
            <p:ph type="dt" sz="half" idx="14"/>
          </p:nvPr>
        </p:nvSpPr>
        <p:spPr/>
        <p:txBody>
          <a:bodyPr/>
          <a:lstStyle/>
          <a:p>
            <a:fld id="{2673C0A0-A406-4957-8B5D-DBE8D10E019A}" type="datetime1">
              <a:rPr lang="de-CH" smtClean="0"/>
              <a:pPr/>
              <a:t>19.10.2026</a:t>
            </a:fld>
            <a:endParaRPr lang="de-CH" dirty="0"/>
          </a:p>
        </p:txBody>
      </p:sp>
      <p:sp>
        <p:nvSpPr>
          <p:cNvPr id="7" name="Fußzeilenplatzhalter 7">
            <a:extLst>
              <a:ext uri="{FF2B5EF4-FFF2-40B4-BE49-F238E27FC236}">
                <a16:creationId xmlns:a16="http://schemas.microsoft.com/office/drawing/2014/main" id="{885D4655-20AF-C4ED-46EE-1B406DFF27BD}"/>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9" name="Foliennummernplatzhalter 8">
            <a:extLst>
              <a:ext uri="{FF2B5EF4-FFF2-40B4-BE49-F238E27FC236}">
                <a16:creationId xmlns:a16="http://schemas.microsoft.com/office/drawing/2014/main" id="{A531EA80-846C-2F19-2EAE-B4B46CE769C5}"/>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1521529508"/>
      </p:ext>
    </p:extLst>
  </p:cSld>
  <p:clrMapOvr>
    <a:masterClrMapping/>
  </p:clrMapOvr>
  <p:hf hdr="0" dt="0"/>
  <p:extLst>
    <p:ext uri="{DCECCB84-F9BA-43D5-87BE-67443E8EF086}">
      <p15:sldGuideLst xmlns:p15="http://schemas.microsoft.com/office/powerpoint/2012/main">
        <p15:guide id="1" pos="3840">
          <p15:clr>
            <a:srgbClr val="A4A3A4"/>
          </p15:clr>
        </p15:guide>
        <p15:guide id="2" pos="7456">
          <p15:clr>
            <a:srgbClr val="A4A3A4"/>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dirty="0"/>
              <a:t>Titel hinzufügen</a:t>
            </a:r>
          </a:p>
        </p:txBody>
      </p:sp>
      <p:sp>
        <p:nvSpPr>
          <p:cNvPr id="3" name="Inhaltsplatzhalter 2"/>
          <p:cNvSpPr>
            <a:spLocks noGrp="1"/>
          </p:cNvSpPr>
          <p:nvPr>
            <p:ph sz="half" idx="1" hasCustomPrompt="1"/>
          </p:nvPr>
        </p:nvSpPr>
        <p:spPr>
          <a:xfrm>
            <a:off x="753414" y="1662113"/>
            <a:ext cx="5220000" cy="405606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Inhaltsplatzhalter 3"/>
          <p:cNvSpPr>
            <a:spLocks noGrp="1"/>
          </p:cNvSpPr>
          <p:nvPr>
            <p:ph sz="half" idx="2" hasCustomPrompt="1"/>
          </p:nvPr>
        </p:nvSpPr>
        <p:spPr>
          <a:xfrm>
            <a:off x="6312024" y="1662113"/>
            <a:ext cx="5220000" cy="4056062"/>
          </a:xfrm>
        </p:spPr>
        <p:txBody>
          <a:bodyPr/>
          <a:lstStyle>
            <a:lvl1pPr>
              <a:defRPr/>
            </a:lvl1p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5" name="Datumsplatzhalter 4">
            <a:extLst>
              <a:ext uri="{FF2B5EF4-FFF2-40B4-BE49-F238E27FC236}">
                <a16:creationId xmlns:a16="http://schemas.microsoft.com/office/drawing/2014/main" id="{9853DBDD-361B-87F9-43D4-FB664AEC5C20}"/>
              </a:ext>
            </a:extLst>
          </p:cNvPr>
          <p:cNvSpPr>
            <a:spLocks noGrp="1"/>
          </p:cNvSpPr>
          <p:nvPr>
            <p:ph type="dt" sz="half" idx="10"/>
          </p:nvPr>
        </p:nvSpPr>
        <p:spPr/>
        <p:txBody>
          <a:bodyPr/>
          <a:lstStyle/>
          <a:p>
            <a:fld id="{2673C0A0-A406-4957-8B5D-DBE8D10E019A}" type="datetime1">
              <a:rPr lang="de-CH" smtClean="0"/>
              <a:pPr/>
              <a:t>19.10.2026</a:t>
            </a:fld>
            <a:endParaRPr lang="de-CH" dirty="0"/>
          </a:p>
        </p:txBody>
      </p:sp>
      <p:sp>
        <p:nvSpPr>
          <p:cNvPr id="8" name="Fußzeilenplatzhalter 7">
            <a:extLst>
              <a:ext uri="{FF2B5EF4-FFF2-40B4-BE49-F238E27FC236}">
                <a16:creationId xmlns:a16="http://schemas.microsoft.com/office/drawing/2014/main" id="{B190619B-8262-8261-D62F-7E917098FF79}"/>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9" name="Foliennummernplatzhalter 8">
            <a:extLst>
              <a:ext uri="{FF2B5EF4-FFF2-40B4-BE49-F238E27FC236}">
                <a16:creationId xmlns:a16="http://schemas.microsoft.com/office/drawing/2014/main" id="{74F5598C-1E81-CA56-AB9B-F5F95EA505BF}"/>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3318625855"/>
      </p:ext>
    </p:extLst>
  </p:cSld>
  <p:clrMapOvr>
    <a:masterClrMapping/>
  </p:clrMapOvr>
  <p:extLst>
    <p:ext uri="{DCECCB84-F9BA-43D5-87BE-67443E8EF086}">
      <p15:sldGuideLst xmlns:p15="http://schemas.microsoft.com/office/powerpoint/2012/main">
        <p15:guide id="1" pos="7269" userDrawn="1">
          <p15:clr>
            <a:srgbClr val="A4A3A4"/>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Zitat">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577B0843-32BB-5A97-CC86-4ADE10ECB60D}"/>
              </a:ext>
            </a:extLst>
          </p:cNvPr>
          <p:cNvSpPr>
            <a:spLocks noGrp="1"/>
          </p:cNvSpPr>
          <p:nvPr>
            <p:ph type="body" sz="quarter" idx="13" hasCustomPrompt="1"/>
          </p:nvPr>
        </p:nvSpPr>
        <p:spPr>
          <a:xfrm>
            <a:off x="4559122" y="1596980"/>
            <a:ext cx="6131104" cy="2840132"/>
          </a:xfrm>
        </p:spPr>
        <p:txBody>
          <a:bodyPr/>
          <a:lstStyle>
            <a:lvl1pPr marL="0" indent="0">
              <a:lnSpc>
                <a:spcPct val="100000"/>
              </a:lnSpc>
              <a:buNone/>
              <a:defRPr sz="3600" b="1"/>
            </a:lvl1pPr>
            <a:lvl2pPr marL="0" indent="0">
              <a:spcBef>
                <a:spcPts val="2400"/>
              </a:spcBef>
              <a:buNone/>
              <a:defRPr sz="2400"/>
            </a:lvl2pPr>
          </a:lstStyle>
          <a:p>
            <a:pPr lvl="0"/>
            <a:r>
              <a:rPr lang="de-CH" dirty="0"/>
              <a:t>«Zitat hinzufügen»</a:t>
            </a:r>
          </a:p>
          <a:p>
            <a:pPr lvl="1"/>
            <a:r>
              <a:rPr lang="de-CH" dirty="0"/>
              <a:t>Quelle</a:t>
            </a:r>
          </a:p>
        </p:txBody>
      </p:sp>
    </p:spTree>
    <p:extLst>
      <p:ext uri="{BB962C8B-B14F-4D97-AF65-F5344CB8AC3E}">
        <p14:creationId xmlns:p14="http://schemas.microsoft.com/office/powerpoint/2010/main" val="15768736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Zitat Blau">
    <p:bg>
      <p:bgPr>
        <a:solidFill>
          <a:schemeClr val="accent1"/>
        </a:solidFill>
        <a:effectLst/>
      </p:bgPr>
    </p:bg>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577B0843-32BB-5A97-CC86-4ADE10ECB60D}"/>
              </a:ext>
            </a:extLst>
          </p:cNvPr>
          <p:cNvSpPr>
            <a:spLocks noGrp="1"/>
          </p:cNvSpPr>
          <p:nvPr>
            <p:ph type="body" sz="quarter" idx="13" hasCustomPrompt="1"/>
          </p:nvPr>
        </p:nvSpPr>
        <p:spPr>
          <a:xfrm>
            <a:off x="4559122" y="1596980"/>
            <a:ext cx="6131104" cy="2840132"/>
          </a:xfrm>
        </p:spPr>
        <p:txBody>
          <a:bodyPr/>
          <a:lstStyle>
            <a:lvl1pPr marL="0" indent="0">
              <a:lnSpc>
                <a:spcPct val="100000"/>
              </a:lnSpc>
              <a:buNone/>
              <a:defRPr sz="3600" b="1">
                <a:solidFill>
                  <a:schemeClr val="bg1"/>
                </a:solidFill>
              </a:defRPr>
            </a:lvl1pPr>
            <a:lvl2pPr marL="0" indent="0">
              <a:spcBef>
                <a:spcPts val="2400"/>
              </a:spcBef>
              <a:buNone/>
              <a:defRPr lang="de-CH" b="0" i="0" u="none" strike="noStrike" smtClean="0">
                <a:effectLst/>
              </a:defRPr>
            </a:lvl2pPr>
          </a:lstStyle>
          <a:p>
            <a:pPr lvl="0"/>
            <a:r>
              <a:rPr lang="de-CH" dirty="0"/>
              <a:t>«Zitat hinzufügen»</a:t>
            </a:r>
          </a:p>
          <a:p>
            <a:pPr lvl="1"/>
            <a:r>
              <a:rPr lang="de-CH" b="0" i="0" u="none" strike="noStrike" dirty="0">
                <a:solidFill>
                  <a:srgbClr val="FFFFFF"/>
                </a:solidFill>
                <a:effectLst/>
                <a:latin typeface="Arial" panose="020B0604020202020204" pitchFamily="34" charset="0"/>
              </a:rPr>
              <a:t>Quelle</a:t>
            </a:r>
            <a:endParaRPr lang="de-CH" dirty="0"/>
          </a:p>
        </p:txBody>
      </p:sp>
    </p:spTree>
    <p:extLst>
      <p:ext uri="{BB962C8B-B14F-4D97-AF65-F5344CB8AC3E}">
        <p14:creationId xmlns:p14="http://schemas.microsoft.com/office/powerpoint/2010/main" val="12747895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Zitat Dunkel">
    <p:bg>
      <p:bgPr>
        <a:solidFill>
          <a:schemeClr val="accent2"/>
        </a:solidFill>
        <a:effectLst/>
      </p:bgPr>
    </p:bg>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577B0843-32BB-5A97-CC86-4ADE10ECB60D}"/>
              </a:ext>
            </a:extLst>
          </p:cNvPr>
          <p:cNvSpPr>
            <a:spLocks noGrp="1"/>
          </p:cNvSpPr>
          <p:nvPr>
            <p:ph type="body" sz="quarter" idx="13" hasCustomPrompt="1"/>
          </p:nvPr>
        </p:nvSpPr>
        <p:spPr>
          <a:xfrm>
            <a:off x="4559122" y="1596980"/>
            <a:ext cx="6131104" cy="2840132"/>
          </a:xfrm>
        </p:spPr>
        <p:txBody>
          <a:bodyPr/>
          <a:lstStyle>
            <a:lvl1pPr marL="0" indent="0">
              <a:lnSpc>
                <a:spcPct val="100000"/>
              </a:lnSpc>
              <a:buNone/>
              <a:defRPr sz="3600" b="1">
                <a:solidFill>
                  <a:schemeClr val="bg1"/>
                </a:solidFill>
              </a:defRPr>
            </a:lvl1pPr>
            <a:lvl2pPr marL="0" indent="0">
              <a:spcBef>
                <a:spcPts val="2400"/>
              </a:spcBef>
              <a:buNone/>
              <a:defRPr lang="de-CH" b="0" i="0" u="none" strike="noStrike" smtClean="0">
                <a:effectLst/>
              </a:defRPr>
            </a:lvl2pPr>
          </a:lstStyle>
          <a:p>
            <a:pPr lvl="0"/>
            <a:r>
              <a:rPr lang="de-CH" dirty="0"/>
              <a:t>«Zitat hinzufügen»</a:t>
            </a:r>
          </a:p>
          <a:p>
            <a:pPr lvl="1"/>
            <a:r>
              <a:rPr lang="de-CH" b="0" i="0" u="none" strike="noStrike" dirty="0">
                <a:solidFill>
                  <a:srgbClr val="FFFFFF"/>
                </a:solidFill>
                <a:effectLst/>
                <a:latin typeface="Arial" panose="020B0604020202020204" pitchFamily="34" charset="0"/>
              </a:rPr>
              <a:t>Quelle</a:t>
            </a:r>
            <a:endParaRPr lang="de-CH" dirty="0"/>
          </a:p>
        </p:txBody>
      </p:sp>
    </p:spTree>
    <p:extLst>
      <p:ext uri="{BB962C8B-B14F-4D97-AF65-F5344CB8AC3E}">
        <p14:creationId xmlns:p14="http://schemas.microsoft.com/office/powerpoint/2010/main" val="1993528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Zitat Oliv">
    <p:bg>
      <p:bgPr>
        <a:solidFill>
          <a:schemeClr val="accent3"/>
        </a:solidFill>
        <a:effectLst/>
      </p:bgPr>
    </p:bg>
    <p:spTree>
      <p:nvGrpSpPr>
        <p:cNvPr id="1" name=""/>
        <p:cNvGrpSpPr/>
        <p:nvPr/>
      </p:nvGrpSpPr>
      <p:grpSpPr>
        <a:xfrm>
          <a:off x="0" y="0"/>
          <a:ext cx="0" cy="0"/>
          <a:chOff x="0" y="0"/>
          <a:chExt cx="0" cy="0"/>
        </a:xfrm>
      </p:grpSpPr>
      <p:sp>
        <p:nvSpPr>
          <p:cNvPr id="7" name="Textplatzhalter 6">
            <a:extLst>
              <a:ext uri="{FF2B5EF4-FFF2-40B4-BE49-F238E27FC236}">
                <a16:creationId xmlns:a16="http://schemas.microsoft.com/office/drawing/2014/main" id="{577B0843-32BB-5A97-CC86-4ADE10ECB60D}"/>
              </a:ext>
            </a:extLst>
          </p:cNvPr>
          <p:cNvSpPr>
            <a:spLocks noGrp="1"/>
          </p:cNvSpPr>
          <p:nvPr>
            <p:ph type="body" sz="quarter" idx="13" hasCustomPrompt="1"/>
          </p:nvPr>
        </p:nvSpPr>
        <p:spPr>
          <a:xfrm>
            <a:off x="4559122" y="1596980"/>
            <a:ext cx="6131104" cy="2840132"/>
          </a:xfrm>
        </p:spPr>
        <p:txBody>
          <a:bodyPr/>
          <a:lstStyle>
            <a:lvl1pPr marL="0" indent="0">
              <a:lnSpc>
                <a:spcPct val="100000"/>
              </a:lnSpc>
              <a:buNone/>
              <a:defRPr sz="3600" b="1">
                <a:solidFill>
                  <a:schemeClr val="bg1"/>
                </a:solidFill>
              </a:defRPr>
            </a:lvl1pPr>
            <a:lvl2pPr marL="0" indent="0">
              <a:spcBef>
                <a:spcPts val="2400"/>
              </a:spcBef>
              <a:buNone/>
              <a:defRPr lang="de-CH" b="0" i="0" u="none" strike="noStrike" smtClean="0">
                <a:effectLst/>
              </a:defRPr>
            </a:lvl2pPr>
          </a:lstStyle>
          <a:p>
            <a:pPr lvl="0"/>
            <a:r>
              <a:rPr lang="de-CH" dirty="0"/>
              <a:t>«Zitat hinzufügen»</a:t>
            </a:r>
          </a:p>
          <a:p>
            <a:pPr lvl="1"/>
            <a:r>
              <a:rPr lang="de-CH" b="0" i="0" u="none" strike="noStrike" dirty="0">
                <a:solidFill>
                  <a:srgbClr val="FFFFFF"/>
                </a:solidFill>
                <a:effectLst/>
                <a:latin typeface="Arial" panose="020B0604020202020204" pitchFamily="34" charset="0"/>
              </a:rPr>
              <a:t>Quelle</a:t>
            </a:r>
            <a:endParaRPr lang="de-CH" dirty="0"/>
          </a:p>
        </p:txBody>
      </p:sp>
    </p:spTree>
    <p:extLst>
      <p:ext uri="{BB962C8B-B14F-4D97-AF65-F5344CB8AC3E}">
        <p14:creationId xmlns:p14="http://schemas.microsoft.com/office/powerpoint/2010/main" val="22625263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Bild">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p:nvPr>
        </p:nvSpPr>
        <p:spPr>
          <a:xfrm>
            <a:off x="0" y="0"/>
            <a:ext cx="12192000" cy="6858000"/>
          </a:xfrm>
          <a:pattFill prst="lgCheck">
            <a:fgClr>
              <a:schemeClr val="bg1">
                <a:lumMod val="85000"/>
              </a:schemeClr>
            </a:fgClr>
            <a:bgClr>
              <a:schemeClr val="bg1"/>
            </a:bgClr>
          </a:pattFill>
        </p:spPr>
        <p:txBody>
          <a:bodyPr tIns="720000" anchor="ctr"/>
          <a:lstStyle>
            <a:lvl1pPr algn="ctr">
              <a:defRPr sz="1200"/>
            </a:lvl1pPr>
          </a:lstStyle>
          <a:p>
            <a:r>
              <a:rPr lang="de-DE"/>
              <a:t>Bild durch Klicken auf Symbol hinzufügen</a:t>
            </a:r>
            <a:endParaRPr lang="de-CH"/>
          </a:p>
        </p:txBody>
      </p:sp>
    </p:spTree>
    <p:extLst>
      <p:ext uri="{BB962C8B-B14F-4D97-AF65-F5344CB8AC3E}">
        <p14:creationId xmlns:p14="http://schemas.microsoft.com/office/powerpoint/2010/main" val="26844887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Text und sechs Kachel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dirty="0"/>
              <a:t>Titel hinzufügen</a:t>
            </a:r>
          </a:p>
        </p:txBody>
      </p:sp>
      <p:sp>
        <p:nvSpPr>
          <p:cNvPr id="10" name="Inhaltsplatzhalter 9">
            <a:extLst>
              <a:ext uri="{FF2B5EF4-FFF2-40B4-BE49-F238E27FC236}">
                <a16:creationId xmlns:a16="http://schemas.microsoft.com/office/drawing/2014/main" id="{DFA6EDD7-9AF1-329A-A369-B241859E6409}"/>
              </a:ext>
            </a:extLst>
          </p:cNvPr>
          <p:cNvSpPr>
            <a:spLocks noGrp="1"/>
          </p:cNvSpPr>
          <p:nvPr>
            <p:ph sz="quarter" idx="13" hasCustomPrompt="1"/>
          </p:nvPr>
        </p:nvSpPr>
        <p:spPr>
          <a:xfrm>
            <a:off x="747713" y="3000855"/>
            <a:ext cx="1531937" cy="1710028"/>
          </a:xfrm>
          <a:prstGeom prst="roundRect">
            <a:avLst>
              <a:gd name="adj" fmla="val 9941"/>
            </a:avLst>
          </a:prstGeom>
          <a:solidFill>
            <a:schemeClr val="accent2"/>
          </a:solidFill>
        </p:spPr>
        <p:txBody>
          <a:bodyPr lIns="72000" tIns="72000" rIns="72000" bIns="72000"/>
          <a:lstStyle>
            <a:lvl1pPr marL="0" indent="0">
              <a:buNone/>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de-CH" dirty="0"/>
              <a:t>Text hinzufügen</a:t>
            </a:r>
          </a:p>
        </p:txBody>
      </p:sp>
      <p:sp>
        <p:nvSpPr>
          <p:cNvPr id="11" name="Inhaltsplatzhalter 9">
            <a:extLst>
              <a:ext uri="{FF2B5EF4-FFF2-40B4-BE49-F238E27FC236}">
                <a16:creationId xmlns:a16="http://schemas.microsoft.com/office/drawing/2014/main" id="{72ED831C-2E70-1CEC-B409-DDDF02E9DAF2}"/>
              </a:ext>
            </a:extLst>
          </p:cNvPr>
          <p:cNvSpPr>
            <a:spLocks noGrp="1"/>
          </p:cNvSpPr>
          <p:nvPr>
            <p:ph sz="quarter" idx="14" hasCustomPrompt="1"/>
          </p:nvPr>
        </p:nvSpPr>
        <p:spPr>
          <a:xfrm>
            <a:off x="2578731" y="3000855"/>
            <a:ext cx="1531937" cy="1710028"/>
          </a:xfrm>
          <a:prstGeom prst="roundRect">
            <a:avLst>
              <a:gd name="adj" fmla="val 9941"/>
            </a:avLst>
          </a:prstGeom>
          <a:solidFill>
            <a:schemeClr val="accent2"/>
          </a:solidFill>
        </p:spPr>
        <p:txBody>
          <a:bodyPr lIns="72000" tIns="72000" rIns="72000" bIns="72000"/>
          <a:lstStyle>
            <a:lvl1pPr marL="0" indent="0">
              <a:buNone/>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de-CH" dirty="0"/>
              <a:t>Text hinzufügen</a:t>
            </a:r>
          </a:p>
        </p:txBody>
      </p:sp>
      <p:sp>
        <p:nvSpPr>
          <p:cNvPr id="12" name="Inhaltsplatzhalter 9">
            <a:extLst>
              <a:ext uri="{FF2B5EF4-FFF2-40B4-BE49-F238E27FC236}">
                <a16:creationId xmlns:a16="http://schemas.microsoft.com/office/drawing/2014/main" id="{2DBE1CB6-59D4-D60E-B387-AE56262950E1}"/>
              </a:ext>
            </a:extLst>
          </p:cNvPr>
          <p:cNvSpPr>
            <a:spLocks noGrp="1"/>
          </p:cNvSpPr>
          <p:nvPr>
            <p:ph sz="quarter" idx="15" hasCustomPrompt="1"/>
          </p:nvPr>
        </p:nvSpPr>
        <p:spPr>
          <a:xfrm>
            <a:off x="4409749" y="3000855"/>
            <a:ext cx="1531937" cy="1710028"/>
          </a:xfrm>
          <a:prstGeom prst="roundRect">
            <a:avLst>
              <a:gd name="adj" fmla="val 9941"/>
            </a:avLst>
          </a:prstGeom>
          <a:solidFill>
            <a:schemeClr val="accent2"/>
          </a:solidFill>
        </p:spPr>
        <p:txBody>
          <a:bodyPr lIns="72000" tIns="72000" rIns="72000" bIns="72000"/>
          <a:lstStyle>
            <a:lvl1pPr marL="0" indent="0">
              <a:buNone/>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de-CH" dirty="0"/>
              <a:t>Text hinzufügen</a:t>
            </a:r>
          </a:p>
        </p:txBody>
      </p:sp>
      <p:sp>
        <p:nvSpPr>
          <p:cNvPr id="13" name="Inhaltsplatzhalter 9">
            <a:extLst>
              <a:ext uri="{FF2B5EF4-FFF2-40B4-BE49-F238E27FC236}">
                <a16:creationId xmlns:a16="http://schemas.microsoft.com/office/drawing/2014/main" id="{9AE10D65-BEAF-DC24-DDD3-17F33E72C022}"/>
              </a:ext>
            </a:extLst>
          </p:cNvPr>
          <p:cNvSpPr>
            <a:spLocks noGrp="1"/>
          </p:cNvSpPr>
          <p:nvPr>
            <p:ph sz="quarter" idx="16" hasCustomPrompt="1"/>
          </p:nvPr>
        </p:nvSpPr>
        <p:spPr>
          <a:xfrm>
            <a:off x="6240767" y="3000855"/>
            <a:ext cx="1531937" cy="1710028"/>
          </a:xfrm>
          <a:prstGeom prst="roundRect">
            <a:avLst>
              <a:gd name="adj" fmla="val 9941"/>
            </a:avLst>
          </a:prstGeom>
          <a:solidFill>
            <a:schemeClr val="accent2"/>
          </a:solidFill>
        </p:spPr>
        <p:txBody>
          <a:bodyPr lIns="72000" tIns="72000" rIns="72000" bIns="72000"/>
          <a:lstStyle>
            <a:lvl1pPr marL="0" indent="0">
              <a:buNone/>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de-CH" dirty="0"/>
              <a:t>Text hinzufügen</a:t>
            </a:r>
          </a:p>
        </p:txBody>
      </p:sp>
      <p:sp>
        <p:nvSpPr>
          <p:cNvPr id="14" name="Inhaltsplatzhalter 9">
            <a:extLst>
              <a:ext uri="{FF2B5EF4-FFF2-40B4-BE49-F238E27FC236}">
                <a16:creationId xmlns:a16="http://schemas.microsoft.com/office/drawing/2014/main" id="{FEFB7BCF-ABC2-3D1C-14C5-31FD4B086E7D}"/>
              </a:ext>
            </a:extLst>
          </p:cNvPr>
          <p:cNvSpPr>
            <a:spLocks noGrp="1"/>
          </p:cNvSpPr>
          <p:nvPr>
            <p:ph sz="quarter" idx="17" hasCustomPrompt="1"/>
          </p:nvPr>
        </p:nvSpPr>
        <p:spPr>
          <a:xfrm>
            <a:off x="8071785" y="3000855"/>
            <a:ext cx="1531937" cy="1710028"/>
          </a:xfrm>
          <a:prstGeom prst="roundRect">
            <a:avLst>
              <a:gd name="adj" fmla="val 9941"/>
            </a:avLst>
          </a:prstGeom>
          <a:solidFill>
            <a:schemeClr val="accent2"/>
          </a:solidFill>
        </p:spPr>
        <p:txBody>
          <a:bodyPr lIns="72000" tIns="72000" rIns="72000" bIns="72000"/>
          <a:lstStyle>
            <a:lvl1pPr marL="0" indent="0">
              <a:buNone/>
              <a:defRPr sz="1800">
                <a:solidFill>
                  <a:schemeClr val="bg1"/>
                </a:solidFill>
              </a:defRPr>
            </a:lvl1pPr>
            <a:lvl2pPr>
              <a:defRPr sz="1800">
                <a:solidFill>
                  <a:schemeClr val="bg1"/>
                </a:solidFill>
              </a:defRPr>
            </a:lvl2pPr>
            <a:lvl3pPr>
              <a:defRPr sz="1800">
                <a:solidFill>
                  <a:schemeClr val="bg1"/>
                </a:solidFill>
              </a:defRPr>
            </a:lvl3pPr>
            <a:lvl4pPr>
              <a:defRPr sz="1800">
                <a:solidFill>
                  <a:schemeClr val="bg1"/>
                </a:solidFill>
              </a:defRPr>
            </a:lvl4pPr>
            <a:lvl5pPr>
              <a:defRPr sz="1800">
                <a:solidFill>
                  <a:schemeClr val="bg1"/>
                </a:solidFill>
              </a:defRPr>
            </a:lvl5pPr>
          </a:lstStyle>
          <a:p>
            <a:pPr lvl="0"/>
            <a:r>
              <a:rPr lang="de-CH" dirty="0"/>
              <a:t>Text hinzufügen</a:t>
            </a:r>
          </a:p>
        </p:txBody>
      </p:sp>
      <p:sp>
        <p:nvSpPr>
          <p:cNvPr id="15" name="Inhaltsplatzhalter 9">
            <a:extLst>
              <a:ext uri="{FF2B5EF4-FFF2-40B4-BE49-F238E27FC236}">
                <a16:creationId xmlns:a16="http://schemas.microsoft.com/office/drawing/2014/main" id="{066F9FD0-6241-8C5B-1696-0F7AFA28D103}"/>
              </a:ext>
            </a:extLst>
          </p:cNvPr>
          <p:cNvSpPr>
            <a:spLocks noGrp="1"/>
          </p:cNvSpPr>
          <p:nvPr>
            <p:ph sz="quarter" idx="18" hasCustomPrompt="1"/>
          </p:nvPr>
        </p:nvSpPr>
        <p:spPr>
          <a:xfrm>
            <a:off x="9902802" y="3000855"/>
            <a:ext cx="1531937" cy="1710028"/>
          </a:xfrm>
          <a:prstGeom prst="roundRect">
            <a:avLst>
              <a:gd name="adj" fmla="val 9941"/>
            </a:avLst>
          </a:prstGeom>
          <a:solidFill>
            <a:schemeClr val="accent2"/>
          </a:solidFill>
        </p:spPr>
        <p:txBody>
          <a:bodyPr lIns="72000" tIns="72000" rIns="72000" bIns="72000"/>
          <a:lstStyle>
            <a:lvl1pPr marL="0" indent="0">
              <a:buNone/>
              <a:defRPr sz="1800">
                <a:solidFill>
                  <a:schemeClr val="bg1"/>
                </a:solidFill>
              </a:defRPr>
            </a:lvl1pPr>
            <a:lvl2pPr marL="360000" indent="0">
              <a:buNone/>
              <a:defRPr sz="1800">
                <a:solidFill>
                  <a:schemeClr val="bg1"/>
                </a:solidFill>
              </a:defRPr>
            </a:lvl2pPr>
            <a:lvl3pPr marL="720000" indent="0">
              <a:buNone/>
              <a:defRPr sz="1800">
                <a:solidFill>
                  <a:schemeClr val="bg1"/>
                </a:solidFill>
              </a:defRPr>
            </a:lvl3pPr>
            <a:lvl4pPr marL="1080000" indent="0">
              <a:buNone/>
              <a:defRPr sz="1800">
                <a:solidFill>
                  <a:schemeClr val="bg1"/>
                </a:solidFill>
              </a:defRPr>
            </a:lvl4pPr>
            <a:lvl5pPr marL="1440000" indent="0">
              <a:buNone/>
              <a:defRPr sz="1800">
                <a:solidFill>
                  <a:schemeClr val="bg1"/>
                </a:solidFill>
              </a:defRPr>
            </a:lvl5pPr>
          </a:lstStyle>
          <a:p>
            <a:pPr lvl="0"/>
            <a:r>
              <a:rPr lang="de-CH" dirty="0"/>
              <a:t>Text hinzufügen</a:t>
            </a:r>
          </a:p>
        </p:txBody>
      </p:sp>
      <p:sp>
        <p:nvSpPr>
          <p:cNvPr id="19" name="Textplatzhalter 18">
            <a:extLst>
              <a:ext uri="{FF2B5EF4-FFF2-40B4-BE49-F238E27FC236}">
                <a16:creationId xmlns:a16="http://schemas.microsoft.com/office/drawing/2014/main" id="{D0ADD5D6-9AF4-85F0-5700-2C848BD150F7}"/>
              </a:ext>
            </a:extLst>
          </p:cNvPr>
          <p:cNvSpPr>
            <a:spLocks noGrp="1"/>
          </p:cNvSpPr>
          <p:nvPr>
            <p:ph type="body" sz="quarter" idx="19"/>
          </p:nvPr>
        </p:nvSpPr>
        <p:spPr>
          <a:xfrm>
            <a:off x="747713" y="1662113"/>
            <a:ext cx="9936162" cy="794779"/>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3" name="Datumsplatzhalter 2">
            <a:extLst>
              <a:ext uri="{FF2B5EF4-FFF2-40B4-BE49-F238E27FC236}">
                <a16:creationId xmlns:a16="http://schemas.microsoft.com/office/drawing/2014/main" id="{B0112669-D170-DEEB-CAD7-4DD189705B36}"/>
              </a:ext>
            </a:extLst>
          </p:cNvPr>
          <p:cNvSpPr>
            <a:spLocks noGrp="1"/>
          </p:cNvSpPr>
          <p:nvPr>
            <p:ph type="dt" sz="half" idx="20"/>
          </p:nvPr>
        </p:nvSpPr>
        <p:spPr/>
        <p:txBody>
          <a:bodyPr/>
          <a:lstStyle/>
          <a:p>
            <a:fld id="{2673C0A0-A406-4957-8B5D-DBE8D10E019A}" type="datetime1">
              <a:rPr lang="de-CH" smtClean="0"/>
              <a:pPr/>
              <a:t>19.10.2026</a:t>
            </a:fld>
            <a:endParaRPr lang="de-CH" dirty="0"/>
          </a:p>
        </p:txBody>
      </p:sp>
      <p:sp>
        <p:nvSpPr>
          <p:cNvPr id="6" name="Fußzeilenplatzhalter 7">
            <a:extLst>
              <a:ext uri="{FF2B5EF4-FFF2-40B4-BE49-F238E27FC236}">
                <a16:creationId xmlns:a16="http://schemas.microsoft.com/office/drawing/2014/main" id="{CD9DBBBA-6F50-98D2-8841-EB6C890587AC}"/>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7" name="Foliennummernplatzhalter 8">
            <a:extLst>
              <a:ext uri="{FF2B5EF4-FFF2-40B4-BE49-F238E27FC236}">
                <a16:creationId xmlns:a16="http://schemas.microsoft.com/office/drawing/2014/main" id="{5C839754-75FE-7978-FA16-8C4943573D8E}"/>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20640467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el und vier Kachel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de-CH" dirty="0"/>
              <a:t>Titel hinzufügen</a:t>
            </a:r>
          </a:p>
        </p:txBody>
      </p:sp>
      <p:sp>
        <p:nvSpPr>
          <p:cNvPr id="17" name="Inhaltsplatzhalter 16">
            <a:extLst>
              <a:ext uri="{FF2B5EF4-FFF2-40B4-BE49-F238E27FC236}">
                <a16:creationId xmlns:a16="http://schemas.microsoft.com/office/drawing/2014/main" id="{0599AB4F-F65D-5822-5AE0-9447339F7514}"/>
              </a:ext>
            </a:extLst>
          </p:cNvPr>
          <p:cNvSpPr>
            <a:spLocks noGrp="1"/>
          </p:cNvSpPr>
          <p:nvPr>
            <p:ph sz="quarter" idx="13" hasCustomPrompt="1"/>
          </p:nvPr>
        </p:nvSpPr>
        <p:spPr>
          <a:xfrm>
            <a:off x="747713" y="2133600"/>
            <a:ext cx="2323898" cy="2612265"/>
          </a:xfrm>
          <a:prstGeom prst="roundRect">
            <a:avLst>
              <a:gd name="adj" fmla="val 6137"/>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8" name="Inhaltsplatzhalter 16">
            <a:extLst>
              <a:ext uri="{FF2B5EF4-FFF2-40B4-BE49-F238E27FC236}">
                <a16:creationId xmlns:a16="http://schemas.microsoft.com/office/drawing/2014/main" id="{9FA98FE1-B100-3BF8-9DC9-A95021E00C07}"/>
              </a:ext>
            </a:extLst>
          </p:cNvPr>
          <p:cNvSpPr>
            <a:spLocks noGrp="1"/>
          </p:cNvSpPr>
          <p:nvPr>
            <p:ph sz="quarter" idx="14" hasCustomPrompt="1"/>
          </p:nvPr>
        </p:nvSpPr>
        <p:spPr>
          <a:xfrm>
            <a:off x="3526586" y="2133600"/>
            <a:ext cx="2323898" cy="2612265"/>
          </a:xfrm>
          <a:prstGeom prst="roundRect">
            <a:avLst>
              <a:gd name="adj" fmla="val 6137"/>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9" name="Inhaltsplatzhalter 16">
            <a:extLst>
              <a:ext uri="{FF2B5EF4-FFF2-40B4-BE49-F238E27FC236}">
                <a16:creationId xmlns:a16="http://schemas.microsoft.com/office/drawing/2014/main" id="{B1905F35-5EDC-75E9-A045-78725522FFA5}"/>
              </a:ext>
            </a:extLst>
          </p:cNvPr>
          <p:cNvSpPr>
            <a:spLocks noGrp="1"/>
          </p:cNvSpPr>
          <p:nvPr>
            <p:ph sz="quarter" idx="15" hasCustomPrompt="1"/>
          </p:nvPr>
        </p:nvSpPr>
        <p:spPr>
          <a:xfrm>
            <a:off x="6305459" y="2133600"/>
            <a:ext cx="2323898" cy="2612265"/>
          </a:xfrm>
          <a:prstGeom prst="roundRect">
            <a:avLst>
              <a:gd name="adj" fmla="val 6137"/>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20" name="Inhaltsplatzhalter 16">
            <a:extLst>
              <a:ext uri="{FF2B5EF4-FFF2-40B4-BE49-F238E27FC236}">
                <a16:creationId xmlns:a16="http://schemas.microsoft.com/office/drawing/2014/main" id="{1A193CB8-57F2-056F-FFA9-509681671273}"/>
              </a:ext>
            </a:extLst>
          </p:cNvPr>
          <p:cNvSpPr>
            <a:spLocks noGrp="1"/>
          </p:cNvSpPr>
          <p:nvPr>
            <p:ph sz="quarter" idx="16" hasCustomPrompt="1"/>
          </p:nvPr>
        </p:nvSpPr>
        <p:spPr>
          <a:xfrm>
            <a:off x="9084332" y="2133600"/>
            <a:ext cx="2323898" cy="2612265"/>
          </a:xfrm>
          <a:prstGeom prst="roundRect">
            <a:avLst>
              <a:gd name="adj" fmla="val 6137"/>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3" name="Datumsplatzhalter 2">
            <a:extLst>
              <a:ext uri="{FF2B5EF4-FFF2-40B4-BE49-F238E27FC236}">
                <a16:creationId xmlns:a16="http://schemas.microsoft.com/office/drawing/2014/main" id="{672728FF-C919-7365-513A-1D11A1BD0C1B}"/>
              </a:ext>
            </a:extLst>
          </p:cNvPr>
          <p:cNvSpPr>
            <a:spLocks noGrp="1"/>
          </p:cNvSpPr>
          <p:nvPr>
            <p:ph type="dt" sz="half" idx="17"/>
          </p:nvPr>
        </p:nvSpPr>
        <p:spPr/>
        <p:txBody>
          <a:bodyPr/>
          <a:lstStyle/>
          <a:p>
            <a:fld id="{2673C0A0-A406-4957-8B5D-DBE8D10E019A}" type="datetime1">
              <a:rPr lang="de-CH" smtClean="0"/>
              <a:pPr/>
              <a:t>19.10.2026</a:t>
            </a:fld>
            <a:endParaRPr lang="de-CH" dirty="0"/>
          </a:p>
        </p:txBody>
      </p:sp>
      <p:sp>
        <p:nvSpPr>
          <p:cNvPr id="6" name="Fußzeilenplatzhalter 7">
            <a:extLst>
              <a:ext uri="{FF2B5EF4-FFF2-40B4-BE49-F238E27FC236}">
                <a16:creationId xmlns:a16="http://schemas.microsoft.com/office/drawing/2014/main" id="{99777AEE-E65D-A47D-3B49-1FF3973027C9}"/>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7" name="Foliennummernplatzhalter 8">
            <a:extLst>
              <a:ext uri="{FF2B5EF4-FFF2-40B4-BE49-F238E27FC236}">
                <a16:creationId xmlns:a16="http://schemas.microsoft.com/office/drawing/2014/main" id="{35FB7EDF-0177-F98D-E3BB-56E5DCA8D8E3}"/>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3173083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Vier Kacheln">
    <p:spTree>
      <p:nvGrpSpPr>
        <p:cNvPr id="1" name=""/>
        <p:cNvGrpSpPr/>
        <p:nvPr/>
      </p:nvGrpSpPr>
      <p:grpSpPr>
        <a:xfrm>
          <a:off x="0" y="0"/>
          <a:ext cx="0" cy="0"/>
          <a:chOff x="0" y="0"/>
          <a:chExt cx="0" cy="0"/>
        </a:xfrm>
      </p:grpSpPr>
      <p:sp>
        <p:nvSpPr>
          <p:cNvPr id="17" name="Inhaltsplatzhalter 16">
            <a:extLst>
              <a:ext uri="{FF2B5EF4-FFF2-40B4-BE49-F238E27FC236}">
                <a16:creationId xmlns:a16="http://schemas.microsoft.com/office/drawing/2014/main" id="{0599AB4F-F65D-5822-5AE0-9447339F7514}"/>
              </a:ext>
            </a:extLst>
          </p:cNvPr>
          <p:cNvSpPr>
            <a:spLocks noGrp="1"/>
          </p:cNvSpPr>
          <p:nvPr>
            <p:ph sz="quarter" idx="13" hasCustomPrompt="1"/>
          </p:nvPr>
        </p:nvSpPr>
        <p:spPr>
          <a:xfrm>
            <a:off x="747712" y="856445"/>
            <a:ext cx="5102771"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8" name="Inhaltsplatzhalter 16">
            <a:extLst>
              <a:ext uri="{FF2B5EF4-FFF2-40B4-BE49-F238E27FC236}">
                <a16:creationId xmlns:a16="http://schemas.microsoft.com/office/drawing/2014/main" id="{25C5B282-BC2B-0520-A038-BCF2D9CCD9A9}"/>
              </a:ext>
            </a:extLst>
          </p:cNvPr>
          <p:cNvSpPr>
            <a:spLocks noGrp="1"/>
          </p:cNvSpPr>
          <p:nvPr>
            <p:ph sz="quarter" idx="14" hasCustomPrompt="1"/>
          </p:nvPr>
        </p:nvSpPr>
        <p:spPr>
          <a:xfrm>
            <a:off x="747712" y="3271802"/>
            <a:ext cx="5102771"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9" name="Inhaltsplatzhalter 16">
            <a:extLst>
              <a:ext uri="{FF2B5EF4-FFF2-40B4-BE49-F238E27FC236}">
                <a16:creationId xmlns:a16="http://schemas.microsoft.com/office/drawing/2014/main" id="{F59543EA-4EC5-52CD-00DD-9A398BAE041E}"/>
              </a:ext>
            </a:extLst>
          </p:cNvPr>
          <p:cNvSpPr>
            <a:spLocks noGrp="1"/>
          </p:cNvSpPr>
          <p:nvPr>
            <p:ph sz="quarter" idx="15" hasCustomPrompt="1"/>
          </p:nvPr>
        </p:nvSpPr>
        <p:spPr>
          <a:xfrm>
            <a:off x="6341519" y="856445"/>
            <a:ext cx="5102771"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0" name="Inhaltsplatzhalter 16">
            <a:extLst>
              <a:ext uri="{FF2B5EF4-FFF2-40B4-BE49-F238E27FC236}">
                <a16:creationId xmlns:a16="http://schemas.microsoft.com/office/drawing/2014/main" id="{0CBEDF7B-C736-09CF-4F88-6034B886A78F}"/>
              </a:ext>
            </a:extLst>
          </p:cNvPr>
          <p:cNvSpPr>
            <a:spLocks noGrp="1"/>
          </p:cNvSpPr>
          <p:nvPr>
            <p:ph sz="quarter" idx="16" hasCustomPrompt="1"/>
          </p:nvPr>
        </p:nvSpPr>
        <p:spPr>
          <a:xfrm>
            <a:off x="6341519" y="3271802"/>
            <a:ext cx="5102771"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2" name="Datumsplatzhalter 1">
            <a:extLst>
              <a:ext uri="{FF2B5EF4-FFF2-40B4-BE49-F238E27FC236}">
                <a16:creationId xmlns:a16="http://schemas.microsoft.com/office/drawing/2014/main" id="{2B4DD616-CE75-7201-C182-BAE6BE4E0CE6}"/>
              </a:ext>
            </a:extLst>
          </p:cNvPr>
          <p:cNvSpPr>
            <a:spLocks noGrp="1"/>
          </p:cNvSpPr>
          <p:nvPr>
            <p:ph type="dt" sz="half" idx="17"/>
          </p:nvPr>
        </p:nvSpPr>
        <p:spPr/>
        <p:txBody>
          <a:bodyPr/>
          <a:lstStyle/>
          <a:p>
            <a:fld id="{2673C0A0-A406-4957-8B5D-DBE8D10E019A}" type="datetime1">
              <a:rPr lang="de-CH" smtClean="0"/>
              <a:pPr/>
              <a:t>19.10.2026</a:t>
            </a:fld>
            <a:endParaRPr lang="de-CH" dirty="0"/>
          </a:p>
        </p:txBody>
      </p:sp>
      <p:sp>
        <p:nvSpPr>
          <p:cNvPr id="5" name="Fußzeilenplatzhalter 7">
            <a:extLst>
              <a:ext uri="{FF2B5EF4-FFF2-40B4-BE49-F238E27FC236}">
                <a16:creationId xmlns:a16="http://schemas.microsoft.com/office/drawing/2014/main" id="{D74484DF-C509-8EA8-146B-6DFD99F1DC11}"/>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6" name="Foliennummernplatzhalter 8">
            <a:extLst>
              <a:ext uri="{FF2B5EF4-FFF2-40B4-BE49-F238E27FC236}">
                <a16:creationId xmlns:a16="http://schemas.microsoft.com/office/drawing/2014/main" id="{5A86895C-7B28-06D1-E3AA-EB70602C5884}"/>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353388914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Vier Kacheln">
    <p:spTree>
      <p:nvGrpSpPr>
        <p:cNvPr id="1" name=""/>
        <p:cNvGrpSpPr/>
        <p:nvPr/>
      </p:nvGrpSpPr>
      <p:grpSpPr>
        <a:xfrm>
          <a:off x="0" y="0"/>
          <a:ext cx="0" cy="0"/>
          <a:chOff x="0" y="0"/>
          <a:chExt cx="0" cy="0"/>
        </a:xfrm>
      </p:grpSpPr>
      <p:sp>
        <p:nvSpPr>
          <p:cNvPr id="17" name="Inhaltsplatzhalter 16">
            <a:extLst>
              <a:ext uri="{FF2B5EF4-FFF2-40B4-BE49-F238E27FC236}">
                <a16:creationId xmlns:a16="http://schemas.microsoft.com/office/drawing/2014/main" id="{0599AB4F-F65D-5822-5AE0-9447339F7514}"/>
              </a:ext>
            </a:extLst>
          </p:cNvPr>
          <p:cNvSpPr>
            <a:spLocks noGrp="1"/>
          </p:cNvSpPr>
          <p:nvPr>
            <p:ph sz="quarter" idx="13" hasCustomPrompt="1"/>
          </p:nvPr>
        </p:nvSpPr>
        <p:spPr>
          <a:xfrm>
            <a:off x="747713" y="856445"/>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2" name="Datumsplatzhalter 1">
            <a:extLst>
              <a:ext uri="{FF2B5EF4-FFF2-40B4-BE49-F238E27FC236}">
                <a16:creationId xmlns:a16="http://schemas.microsoft.com/office/drawing/2014/main" id="{2B4DD616-CE75-7201-C182-BAE6BE4E0CE6}"/>
              </a:ext>
            </a:extLst>
          </p:cNvPr>
          <p:cNvSpPr>
            <a:spLocks noGrp="1"/>
          </p:cNvSpPr>
          <p:nvPr>
            <p:ph type="dt" sz="half" idx="17"/>
          </p:nvPr>
        </p:nvSpPr>
        <p:spPr/>
        <p:txBody>
          <a:bodyPr/>
          <a:lstStyle/>
          <a:p>
            <a:fld id="{2673C0A0-A406-4957-8B5D-DBE8D10E019A}" type="datetime1">
              <a:rPr lang="de-CH" smtClean="0"/>
              <a:pPr/>
              <a:t>19.10.2026</a:t>
            </a:fld>
            <a:endParaRPr lang="de-CH" dirty="0"/>
          </a:p>
        </p:txBody>
      </p:sp>
      <p:sp>
        <p:nvSpPr>
          <p:cNvPr id="5" name="Inhaltsplatzhalter 16">
            <a:extLst>
              <a:ext uri="{FF2B5EF4-FFF2-40B4-BE49-F238E27FC236}">
                <a16:creationId xmlns:a16="http://schemas.microsoft.com/office/drawing/2014/main" id="{D4FE08F1-9B10-FBA3-F9F1-13AEF71A1F1D}"/>
              </a:ext>
            </a:extLst>
          </p:cNvPr>
          <p:cNvSpPr>
            <a:spLocks noGrp="1"/>
          </p:cNvSpPr>
          <p:nvPr>
            <p:ph sz="quarter" idx="20" hasCustomPrompt="1"/>
          </p:nvPr>
        </p:nvSpPr>
        <p:spPr>
          <a:xfrm>
            <a:off x="3544616" y="856445"/>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6" name="Inhaltsplatzhalter 16">
            <a:extLst>
              <a:ext uri="{FF2B5EF4-FFF2-40B4-BE49-F238E27FC236}">
                <a16:creationId xmlns:a16="http://schemas.microsoft.com/office/drawing/2014/main" id="{29F84246-A24B-8ABB-EDAA-0B4C4E12A4F4}"/>
              </a:ext>
            </a:extLst>
          </p:cNvPr>
          <p:cNvSpPr>
            <a:spLocks noGrp="1"/>
          </p:cNvSpPr>
          <p:nvPr>
            <p:ph sz="quarter" idx="21" hasCustomPrompt="1"/>
          </p:nvPr>
        </p:nvSpPr>
        <p:spPr>
          <a:xfrm>
            <a:off x="747713" y="3272098"/>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7" name="Inhaltsplatzhalter 16">
            <a:extLst>
              <a:ext uri="{FF2B5EF4-FFF2-40B4-BE49-F238E27FC236}">
                <a16:creationId xmlns:a16="http://schemas.microsoft.com/office/drawing/2014/main" id="{CC9BC421-0DEB-D0D9-9FD0-2587D0331574}"/>
              </a:ext>
            </a:extLst>
          </p:cNvPr>
          <p:cNvSpPr>
            <a:spLocks noGrp="1"/>
          </p:cNvSpPr>
          <p:nvPr>
            <p:ph sz="quarter" idx="22" hasCustomPrompt="1"/>
          </p:nvPr>
        </p:nvSpPr>
        <p:spPr>
          <a:xfrm>
            <a:off x="3544616" y="3272098"/>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1" name="Inhaltsplatzhalter 16">
            <a:extLst>
              <a:ext uri="{FF2B5EF4-FFF2-40B4-BE49-F238E27FC236}">
                <a16:creationId xmlns:a16="http://schemas.microsoft.com/office/drawing/2014/main" id="{3E430D1F-91C7-9306-0C74-04C11C9DC03D}"/>
              </a:ext>
            </a:extLst>
          </p:cNvPr>
          <p:cNvSpPr>
            <a:spLocks noGrp="1"/>
          </p:cNvSpPr>
          <p:nvPr>
            <p:ph sz="quarter" idx="23" hasCustomPrompt="1"/>
          </p:nvPr>
        </p:nvSpPr>
        <p:spPr>
          <a:xfrm>
            <a:off x="6343295" y="856445"/>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2" name="Inhaltsplatzhalter 16">
            <a:extLst>
              <a:ext uri="{FF2B5EF4-FFF2-40B4-BE49-F238E27FC236}">
                <a16:creationId xmlns:a16="http://schemas.microsoft.com/office/drawing/2014/main" id="{6E432F9C-34D2-651D-4E0F-1D61A5216D2B}"/>
              </a:ext>
            </a:extLst>
          </p:cNvPr>
          <p:cNvSpPr>
            <a:spLocks noGrp="1"/>
          </p:cNvSpPr>
          <p:nvPr>
            <p:ph sz="quarter" idx="24" hasCustomPrompt="1"/>
          </p:nvPr>
        </p:nvSpPr>
        <p:spPr>
          <a:xfrm>
            <a:off x="9140198" y="856445"/>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3" name="Inhaltsplatzhalter 16">
            <a:extLst>
              <a:ext uri="{FF2B5EF4-FFF2-40B4-BE49-F238E27FC236}">
                <a16:creationId xmlns:a16="http://schemas.microsoft.com/office/drawing/2014/main" id="{4FB69F58-B625-5F0E-F036-2D15EE90BD5F}"/>
              </a:ext>
            </a:extLst>
          </p:cNvPr>
          <p:cNvSpPr>
            <a:spLocks noGrp="1"/>
          </p:cNvSpPr>
          <p:nvPr>
            <p:ph sz="quarter" idx="25" hasCustomPrompt="1"/>
          </p:nvPr>
        </p:nvSpPr>
        <p:spPr>
          <a:xfrm>
            <a:off x="6343295" y="3272098"/>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14" name="Inhaltsplatzhalter 16">
            <a:extLst>
              <a:ext uri="{FF2B5EF4-FFF2-40B4-BE49-F238E27FC236}">
                <a16:creationId xmlns:a16="http://schemas.microsoft.com/office/drawing/2014/main" id="{F9FC6ABD-3A1E-7A37-9CE2-2082B7BD9804}"/>
              </a:ext>
            </a:extLst>
          </p:cNvPr>
          <p:cNvSpPr>
            <a:spLocks noGrp="1"/>
          </p:cNvSpPr>
          <p:nvPr>
            <p:ph sz="quarter" idx="26" hasCustomPrompt="1"/>
          </p:nvPr>
        </p:nvSpPr>
        <p:spPr>
          <a:xfrm>
            <a:off x="9140198" y="3272098"/>
            <a:ext cx="2304000" cy="2144332"/>
          </a:xfrm>
          <a:prstGeom prst="roundRect">
            <a:avLst>
              <a:gd name="adj" fmla="val 4924"/>
            </a:avLst>
          </a:prstGeom>
          <a:solidFill>
            <a:schemeClr val="accent2"/>
          </a:solidFill>
        </p:spPr>
        <p:txBody>
          <a:bodyPr lIns="72000" tIns="72000" rIns="72000" bIns="72000"/>
          <a:lstStyle>
            <a:lvl1pPr marL="0" indent="0">
              <a:buNone/>
              <a:defRPr>
                <a:solidFill>
                  <a:schemeClr val="bg1"/>
                </a:solidFill>
              </a:defRPr>
            </a:lvl1pPr>
            <a:lvl2pPr marL="360000" indent="0">
              <a:buNone/>
              <a:defRPr>
                <a:solidFill>
                  <a:schemeClr val="bg1"/>
                </a:solidFill>
              </a:defRPr>
            </a:lvl2pPr>
            <a:lvl3pPr marL="720000" indent="0">
              <a:buNone/>
              <a:defRPr>
                <a:solidFill>
                  <a:schemeClr val="bg1"/>
                </a:solidFill>
              </a:defRPr>
            </a:lvl3pPr>
            <a:lvl4pPr marL="1080000" indent="0">
              <a:buNone/>
              <a:defRPr>
                <a:solidFill>
                  <a:schemeClr val="bg1"/>
                </a:solidFill>
              </a:defRPr>
            </a:lvl4pPr>
            <a:lvl5pPr marL="1440000" indent="0">
              <a:buNone/>
              <a:defRPr>
                <a:solidFill>
                  <a:schemeClr val="bg1"/>
                </a:solidFill>
              </a:defRPr>
            </a:lvl5pPr>
          </a:lstStyle>
          <a:p>
            <a:pPr lvl="0"/>
            <a:r>
              <a:rPr lang="de-DE" dirty="0"/>
              <a:t>Text hinzufügen</a:t>
            </a:r>
            <a:endParaRPr lang="de-CH" dirty="0"/>
          </a:p>
        </p:txBody>
      </p:sp>
      <p:sp>
        <p:nvSpPr>
          <p:cNvPr id="8" name="Fußzeilenplatzhalter 7">
            <a:extLst>
              <a:ext uri="{FF2B5EF4-FFF2-40B4-BE49-F238E27FC236}">
                <a16:creationId xmlns:a16="http://schemas.microsoft.com/office/drawing/2014/main" id="{6C53DD96-8418-929E-AC72-A8B24C005A2F}"/>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9" name="Foliennummernplatzhalter 8">
            <a:extLst>
              <a:ext uri="{FF2B5EF4-FFF2-40B4-BE49-F238E27FC236}">
                <a16:creationId xmlns:a16="http://schemas.microsoft.com/office/drawing/2014/main" id="{525E6F67-E843-73EC-81B8-0F702262B8AC}"/>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27322048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3" name="Datumsplatzhalter 2">
            <a:extLst>
              <a:ext uri="{FF2B5EF4-FFF2-40B4-BE49-F238E27FC236}">
                <a16:creationId xmlns:a16="http://schemas.microsoft.com/office/drawing/2014/main" id="{09050938-9B11-5224-B67E-ACCEA58B6260}"/>
              </a:ext>
            </a:extLst>
          </p:cNvPr>
          <p:cNvSpPr>
            <a:spLocks noGrp="1"/>
          </p:cNvSpPr>
          <p:nvPr>
            <p:ph type="dt" sz="half" idx="10"/>
          </p:nvPr>
        </p:nvSpPr>
        <p:spPr/>
        <p:txBody>
          <a:bodyPr/>
          <a:lstStyle/>
          <a:p>
            <a:fld id="{2673C0A0-A406-4957-8B5D-DBE8D10E019A}" type="datetime1">
              <a:rPr lang="de-CH" smtClean="0"/>
              <a:pPr/>
              <a:t>19.10.2026</a:t>
            </a:fld>
            <a:endParaRPr lang="de-CH" dirty="0"/>
          </a:p>
        </p:txBody>
      </p:sp>
      <p:sp>
        <p:nvSpPr>
          <p:cNvPr id="6" name="Fußzeilenplatzhalter 7">
            <a:extLst>
              <a:ext uri="{FF2B5EF4-FFF2-40B4-BE49-F238E27FC236}">
                <a16:creationId xmlns:a16="http://schemas.microsoft.com/office/drawing/2014/main" id="{B912029E-98E3-44D3-A0D3-F17D06FC698C}"/>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7" name="Foliennummernplatzhalter 8">
            <a:extLst>
              <a:ext uri="{FF2B5EF4-FFF2-40B4-BE49-F238E27FC236}">
                <a16:creationId xmlns:a16="http://schemas.microsoft.com/office/drawing/2014/main" id="{D5957697-E001-CB76-4191-F22A9D8C7424}"/>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383798440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CE0D7F00-2A38-DDAF-AB75-69517B9151CF}"/>
              </a:ext>
            </a:extLst>
          </p:cNvPr>
          <p:cNvSpPr>
            <a:spLocks noGrp="1"/>
          </p:cNvSpPr>
          <p:nvPr>
            <p:ph type="dt" sz="half" idx="10"/>
          </p:nvPr>
        </p:nvSpPr>
        <p:spPr/>
        <p:txBody>
          <a:bodyPr/>
          <a:lstStyle/>
          <a:p>
            <a:fld id="{2673C0A0-A406-4957-8B5D-DBE8D10E019A}" type="datetime1">
              <a:rPr lang="de-CH" smtClean="0"/>
              <a:pPr/>
              <a:t>19.10.2026</a:t>
            </a:fld>
            <a:endParaRPr lang="de-CH" dirty="0"/>
          </a:p>
        </p:txBody>
      </p:sp>
      <p:sp>
        <p:nvSpPr>
          <p:cNvPr id="5" name="Fußzeilenplatzhalter 7">
            <a:extLst>
              <a:ext uri="{FF2B5EF4-FFF2-40B4-BE49-F238E27FC236}">
                <a16:creationId xmlns:a16="http://schemas.microsoft.com/office/drawing/2014/main" id="{63530624-19DE-3940-C336-26513B11F603}"/>
              </a:ext>
            </a:extLst>
          </p:cNvPr>
          <p:cNvSpPr>
            <a:spLocks noGrp="1"/>
          </p:cNvSpPr>
          <p:nvPr>
            <p:ph type="ftr" sz="quarter" idx="11"/>
          </p:nvPr>
        </p:nvSpPr>
        <p:spPr>
          <a:xfrm>
            <a:off x="4367810" y="6285911"/>
            <a:ext cx="6385207" cy="144016"/>
          </a:xfrm>
        </p:spPr>
        <p:txBody>
          <a:bodyPr/>
          <a:lstStyle/>
          <a:p>
            <a:r>
              <a:rPr lang="de-CH"/>
              <a:t>Fusszeile (Ändern über «Einfügen &gt; Kopf- und Fusszeile») | </a:t>
            </a:r>
            <a:endParaRPr lang="de-CH" dirty="0"/>
          </a:p>
        </p:txBody>
      </p:sp>
      <p:sp>
        <p:nvSpPr>
          <p:cNvPr id="6" name="Foliennummernplatzhalter 8">
            <a:extLst>
              <a:ext uri="{FF2B5EF4-FFF2-40B4-BE49-F238E27FC236}">
                <a16:creationId xmlns:a16="http://schemas.microsoft.com/office/drawing/2014/main" id="{B59F9A2F-FED3-60BC-0CAC-047EE7559B4D}"/>
              </a:ext>
            </a:extLst>
          </p:cNvPr>
          <p:cNvSpPr>
            <a:spLocks noGrp="1"/>
          </p:cNvSpPr>
          <p:nvPr>
            <p:ph type="sldNum" sz="quarter" idx="12"/>
          </p:nvPr>
        </p:nvSpPr>
        <p:spPr>
          <a:xfrm>
            <a:off x="10793719" y="6285911"/>
            <a:ext cx="882901" cy="144016"/>
          </a:xfrm>
        </p:spPr>
        <p:txBody>
          <a:bodyPr/>
          <a:lstStyle/>
          <a:p>
            <a:pPr algn="l"/>
            <a:r>
              <a:rPr lang="de-CH" dirty="0"/>
              <a:t>Seite </a:t>
            </a:r>
            <a:fld id="{442AD375-037F-43D0-B059-5172DA06796A}" type="slidenum">
              <a:rPr lang="de-CH" smtClean="0"/>
              <a:pPr algn="l"/>
              <a:t>‹Nr.›</a:t>
            </a:fld>
            <a:endParaRPr lang="de-CH" dirty="0"/>
          </a:p>
        </p:txBody>
      </p:sp>
    </p:spTree>
    <p:extLst>
      <p:ext uri="{BB962C8B-B14F-4D97-AF65-F5344CB8AC3E}">
        <p14:creationId xmlns:p14="http://schemas.microsoft.com/office/powerpoint/2010/main" val="40054461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chlussfolie Blau">
    <p:bg>
      <p:bgPr>
        <a:solidFill>
          <a:schemeClr val="accent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66293" y="631065"/>
            <a:ext cx="10307392" cy="2144637"/>
          </a:xfrm>
        </p:spPr>
        <p:txBody>
          <a:bodyPr anchor="t" anchorCtr="0">
            <a:noAutofit/>
          </a:bodyPr>
          <a:lstStyle>
            <a:lvl1pPr algn="l">
              <a:lnSpc>
                <a:spcPct val="100000"/>
              </a:lnSpc>
              <a:defRPr sz="7200">
                <a:solidFill>
                  <a:schemeClr val="bg1"/>
                </a:solidFill>
              </a:defRPr>
            </a:lvl1pPr>
          </a:lstStyle>
          <a:p>
            <a:r>
              <a:rPr lang="de-CH" dirty="0"/>
              <a:t>Schlusstext hinzufügen</a:t>
            </a:r>
          </a:p>
        </p:txBody>
      </p:sp>
      <p:sp>
        <p:nvSpPr>
          <p:cNvPr id="6" name="Textplatzhalter 5">
            <a:extLst>
              <a:ext uri="{FF2B5EF4-FFF2-40B4-BE49-F238E27FC236}">
                <a16:creationId xmlns:a16="http://schemas.microsoft.com/office/drawing/2014/main" id="{5194B624-07B0-629C-B170-8BDEF7043BB9}"/>
              </a:ext>
            </a:extLst>
          </p:cNvPr>
          <p:cNvSpPr>
            <a:spLocks noGrp="1"/>
          </p:cNvSpPr>
          <p:nvPr>
            <p:ph type="body" sz="quarter" idx="10" hasCustomPrompt="1"/>
          </p:nvPr>
        </p:nvSpPr>
        <p:spPr>
          <a:xfrm>
            <a:off x="766292" y="4005064"/>
            <a:ext cx="5149687" cy="268663"/>
          </a:xfrm>
        </p:spPr>
        <p:txBody>
          <a:bodyPr>
            <a:noAutofit/>
          </a:bodyPr>
          <a:lstStyle>
            <a:lvl1pPr marL="0" indent="0">
              <a:buNone/>
              <a:defRPr sz="1800" b="1">
                <a:solidFill>
                  <a:schemeClr val="bg1"/>
                </a:solidFill>
              </a:defRPr>
            </a:lvl1pPr>
          </a:lstStyle>
          <a:p>
            <a:pPr lvl="0"/>
            <a:r>
              <a:rPr lang="de-CH" dirty="0"/>
              <a:t>Amt</a:t>
            </a:r>
          </a:p>
        </p:txBody>
      </p:sp>
      <p:sp>
        <p:nvSpPr>
          <p:cNvPr id="8" name="Textplatzhalter 5">
            <a:extLst>
              <a:ext uri="{FF2B5EF4-FFF2-40B4-BE49-F238E27FC236}">
                <a16:creationId xmlns:a16="http://schemas.microsoft.com/office/drawing/2014/main" id="{6E846177-8CB4-1704-EDF0-35A8462A7118}"/>
              </a:ext>
            </a:extLst>
          </p:cNvPr>
          <p:cNvSpPr>
            <a:spLocks noGrp="1"/>
          </p:cNvSpPr>
          <p:nvPr>
            <p:ph type="body" sz="quarter" idx="12" hasCustomPrompt="1"/>
          </p:nvPr>
        </p:nvSpPr>
        <p:spPr>
          <a:xfrm>
            <a:off x="766292" y="4569869"/>
            <a:ext cx="5149687" cy="1611980"/>
          </a:xfrm>
        </p:spPr>
        <p:txBody>
          <a:bodyPr anchor="t" anchorCtr="0">
            <a:noAutofit/>
          </a:bodyPr>
          <a:lstStyle>
            <a:lvl1pPr marL="0" indent="0">
              <a:spcAft>
                <a:spcPts val="0"/>
              </a:spcAft>
              <a:buNone/>
              <a:defRPr sz="1800" b="0">
                <a:solidFill>
                  <a:schemeClr val="bg1"/>
                </a:solidFill>
              </a:defRPr>
            </a:lvl1pPr>
          </a:lstStyle>
          <a:p>
            <a:pPr lvl="0"/>
            <a:r>
              <a:rPr lang="de-CH" noProof="0" dirty="0"/>
              <a:t>Name Organisationseinheit</a:t>
            </a:r>
            <a:br>
              <a:rPr lang="de-CH" noProof="0" dirty="0"/>
            </a:br>
            <a:r>
              <a:rPr lang="de-CH" noProof="0" dirty="0"/>
              <a:t>Strasse</a:t>
            </a:r>
            <a:br>
              <a:rPr lang="de-CH" noProof="0" dirty="0"/>
            </a:br>
            <a:r>
              <a:rPr lang="de-CH" noProof="0" dirty="0"/>
              <a:t>0000 Ort hinzufügen</a:t>
            </a:r>
          </a:p>
          <a:p>
            <a:pPr lvl="0"/>
            <a:endParaRPr lang="de-CH" noProof="0" dirty="0"/>
          </a:p>
          <a:p>
            <a:pPr lvl="0"/>
            <a:r>
              <a:rPr lang="de-CH" noProof="0" dirty="0"/>
              <a:t>+41 00 000 00 00</a:t>
            </a:r>
            <a:br>
              <a:rPr lang="de-CH" noProof="0" dirty="0"/>
            </a:br>
            <a:r>
              <a:rPr lang="de-CH" noProof="0" dirty="0"/>
              <a:t>e-mail@zg.ch hinzufügen</a:t>
            </a:r>
          </a:p>
        </p:txBody>
      </p:sp>
    </p:spTree>
    <p:extLst>
      <p:ext uri="{BB962C8B-B14F-4D97-AF65-F5344CB8AC3E}">
        <p14:creationId xmlns:p14="http://schemas.microsoft.com/office/powerpoint/2010/main" val="8865767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Schlussfolie Dunkel">
    <p:bg>
      <p:bgPr>
        <a:solidFill>
          <a:schemeClr val="accent2"/>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66293" y="631065"/>
            <a:ext cx="10307392" cy="2144637"/>
          </a:xfrm>
        </p:spPr>
        <p:txBody>
          <a:bodyPr anchor="t" anchorCtr="0">
            <a:noAutofit/>
          </a:bodyPr>
          <a:lstStyle>
            <a:lvl1pPr algn="l">
              <a:lnSpc>
                <a:spcPct val="100000"/>
              </a:lnSpc>
              <a:defRPr sz="7200">
                <a:solidFill>
                  <a:schemeClr val="bg1"/>
                </a:solidFill>
              </a:defRPr>
            </a:lvl1pPr>
          </a:lstStyle>
          <a:p>
            <a:r>
              <a:rPr lang="de-CH" dirty="0"/>
              <a:t>Schlusstext hinzufügen</a:t>
            </a:r>
          </a:p>
        </p:txBody>
      </p:sp>
      <p:sp>
        <p:nvSpPr>
          <p:cNvPr id="6" name="Textplatzhalter 5">
            <a:extLst>
              <a:ext uri="{FF2B5EF4-FFF2-40B4-BE49-F238E27FC236}">
                <a16:creationId xmlns:a16="http://schemas.microsoft.com/office/drawing/2014/main" id="{5194B624-07B0-629C-B170-8BDEF7043BB9}"/>
              </a:ext>
            </a:extLst>
          </p:cNvPr>
          <p:cNvSpPr>
            <a:spLocks noGrp="1"/>
          </p:cNvSpPr>
          <p:nvPr>
            <p:ph type="body" sz="quarter" idx="10" hasCustomPrompt="1"/>
          </p:nvPr>
        </p:nvSpPr>
        <p:spPr>
          <a:xfrm>
            <a:off x="766292" y="4005064"/>
            <a:ext cx="5149687" cy="268663"/>
          </a:xfrm>
        </p:spPr>
        <p:txBody>
          <a:bodyPr>
            <a:noAutofit/>
          </a:bodyPr>
          <a:lstStyle>
            <a:lvl1pPr marL="0" indent="0">
              <a:buNone/>
              <a:defRPr sz="1800" b="1">
                <a:solidFill>
                  <a:schemeClr val="bg1"/>
                </a:solidFill>
              </a:defRPr>
            </a:lvl1pPr>
          </a:lstStyle>
          <a:p>
            <a:pPr lvl="0"/>
            <a:r>
              <a:rPr lang="de-CH" dirty="0"/>
              <a:t>Amt</a:t>
            </a:r>
          </a:p>
        </p:txBody>
      </p:sp>
      <p:sp>
        <p:nvSpPr>
          <p:cNvPr id="8" name="Textplatzhalter 5">
            <a:extLst>
              <a:ext uri="{FF2B5EF4-FFF2-40B4-BE49-F238E27FC236}">
                <a16:creationId xmlns:a16="http://schemas.microsoft.com/office/drawing/2014/main" id="{6E846177-8CB4-1704-EDF0-35A8462A7118}"/>
              </a:ext>
            </a:extLst>
          </p:cNvPr>
          <p:cNvSpPr>
            <a:spLocks noGrp="1"/>
          </p:cNvSpPr>
          <p:nvPr>
            <p:ph type="body" sz="quarter" idx="12" hasCustomPrompt="1"/>
          </p:nvPr>
        </p:nvSpPr>
        <p:spPr>
          <a:xfrm>
            <a:off x="766292" y="4569869"/>
            <a:ext cx="5149687" cy="1611980"/>
          </a:xfrm>
        </p:spPr>
        <p:txBody>
          <a:bodyPr anchor="t" anchorCtr="0">
            <a:noAutofit/>
          </a:bodyPr>
          <a:lstStyle>
            <a:lvl1pPr marL="0" indent="0">
              <a:spcAft>
                <a:spcPts val="0"/>
              </a:spcAft>
              <a:buNone/>
              <a:defRPr sz="1800" b="0">
                <a:solidFill>
                  <a:schemeClr val="bg1"/>
                </a:solidFill>
              </a:defRPr>
            </a:lvl1pPr>
          </a:lstStyle>
          <a:p>
            <a:pPr lvl="0"/>
            <a:r>
              <a:rPr lang="de-CH" noProof="0" dirty="0"/>
              <a:t>Name Organisationseinheit</a:t>
            </a:r>
            <a:br>
              <a:rPr lang="de-CH" noProof="0" dirty="0"/>
            </a:br>
            <a:r>
              <a:rPr lang="de-CH" noProof="0" dirty="0"/>
              <a:t>Strasse</a:t>
            </a:r>
            <a:br>
              <a:rPr lang="de-CH" noProof="0" dirty="0"/>
            </a:br>
            <a:r>
              <a:rPr lang="de-CH" noProof="0" dirty="0"/>
              <a:t>0000 Ort hinzufügen</a:t>
            </a:r>
          </a:p>
          <a:p>
            <a:pPr lvl="0"/>
            <a:endParaRPr lang="de-CH" noProof="0" dirty="0"/>
          </a:p>
          <a:p>
            <a:pPr lvl="0"/>
            <a:r>
              <a:rPr lang="de-CH" noProof="0" dirty="0"/>
              <a:t>+41 00 000 00 00</a:t>
            </a:r>
            <a:br>
              <a:rPr lang="de-CH" noProof="0" dirty="0"/>
            </a:br>
            <a:r>
              <a:rPr lang="de-CH" noProof="0" dirty="0"/>
              <a:t>e-mail@zg.ch hinzufügen</a:t>
            </a:r>
          </a:p>
        </p:txBody>
      </p:sp>
    </p:spTree>
    <p:extLst>
      <p:ext uri="{BB962C8B-B14F-4D97-AF65-F5344CB8AC3E}">
        <p14:creationId xmlns:p14="http://schemas.microsoft.com/office/powerpoint/2010/main" val="1254697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Schlussfolie Oliv">
    <p:bg>
      <p:bgPr>
        <a:solidFill>
          <a:schemeClr val="accent3"/>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66293" y="631065"/>
            <a:ext cx="10307392" cy="2144637"/>
          </a:xfrm>
        </p:spPr>
        <p:txBody>
          <a:bodyPr anchor="t" anchorCtr="0">
            <a:noAutofit/>
          </a:bodyPr>
          <a:lstStyle>
            <a:lvl1pPr algn="l">
              <a:lnSpc>
                <a:spcPct val="100000"/>
              </a:lnSpc>
              <a:defRPr sz="7200">
                <a:solidFill>
                  <a:schemeClr val="bg1"/>
                </a:solidFill>
              </a:defRPr>
            </a:lvl1pPr>
          </a:lstStyle>
          <a:p>
            <a:r>
              <a:rPr lang="de-CH" dirty="0"/>
              <a:t>Schlusstext hinzufügen</a:t>
            </a:r>
          </a:p>
        </p:txBody>
      </p:sp>
      <p:sp>
        <p:nvSpPr>
          <p:cNvPr id="6" name="Textplatzhalter 5">
            <a:extLst>
              <a:ext uri="{FF2B5EF4-FFF2-40B4-BE49-F238E27FC236}">
                <a16:creationId xmlns:a16="http://schemas.microsoft.com/office/drawing/2014/main" id="{5194B624-07B0-629C-B170-8BDEF7043BB9}"/>
              </a:ext>
            </a:extLst>
          </p:cNvPr>
          <p:cNvSpPr>
            <a:spLocks noGrp="1"/>
          </p:cNvSpPr>
          <p:nvPr>
            <p:ph type="body" sz="quarter" idx="10" hasCustomPrompt="1"/>
          </p:nvPr>
        </p:nvSpPr>
        <p:spPr>
          <a:xfrm>
            <a:off x="766292" y="4005064"/>
            <a:ext cx="5149687" cy="268663"/>
          </a:xfrm>
        </p:spPr>
        <p:txBody>
          <a:bodyPr>
            <a:noAutofit/>
          </a:bodyPr>
          <a:lstStyle>
            <a:lvl1pPr marL="0" indent="0">
              <a:buNone/>
              <a:defRPr sz="1800" b="1">
                <a:solidFill>
                  <a:schemeClr val="bg1"/>
                </a:solidFill>
              </a:defRPr>
            </a:lvl1pPr>
          </a:lstStyle>
          <a:p>
            <a:pPr lvl="0"/>
            <a:r>
              <a:rPr lang="de-CH" dirty="0"/>
              <a:t>Amt</a:t>
            </a:r>
          </a:p>
        </p:txBody>
      </p:sp>
      <p:sp>
        <p:nvSpPr>
          <p:cNvPr id="8" name="Textplatzhalter 5">
            <a:extLst>
              <a:ext uri="{FF2B5EF4-FFF2-40B4-BE49-F238E27FC236}">
                <a16:creationId xmlns:a16="http://schemas.microsoft.com/office/drawing/2014/main" id="{6E846177-8CB4-1704-EDF0-35A8462A7118}"/>
              </a:ext>
            </a:extLst>
          </p:cNvPr>
          <p:cNvSpPr>
            <a:spLocks noGrp="1"/>
          </p:cNvSpPr>
          <p:nvPr>
            <p:ph type="body" sz="quarter" idx="12" hasCustomPrompt="1"/>
          </p:nvPr>
        </p:nvSpPr>
        <p:spPr>
          <a:xfrm>
            <a:off x="766292" y="4569869"/>
            <a:ext cx="5149687" cy="1611980"/>
          </a:xfrm>
        </p:spPr>
        <p:txBody>
          <a:bodyPr anchor="t" anchorCtr="0">
            <a:noAutofit/>
          </a:bodyPr>
          <a:lstStyle>
            <a:lvl1pPr marL="0" indent="0">
              <a:spcAft>
                <a:spcPts val="0"/>
              </a:spcAft>
              <a:buNone/>
              <a:defRPr sz="1800" b="0">
                <a:solidFill>
                  <a:schemeClr val="bg1"/>
                </a:solidFill>
              </a:defRPr>
            </a:lvl1pPr>
          </a:lstStyle>
          <a:p>
            <a:pPr lvl="0"/>
            <a:r>
              <a:rPr lang="de-CH" noProof="0" dirty="0"/>
              <a:t>Name Organisationseinheit</a:t>
            </a:r>
            <a:br>
              <a:rPr lang="de-CH" noProof="0" dirty="0"/>
            </a:br>
            <a:r>
              <a:rPr lang="de-CH" noProof="0" dirty="0"/>
              <a:t>Strasse</a:t>
            </a:r>
            <a:br>
              <a:rPr lang="de-CH" noProof="0" dirty="0"/>
            </a:br>
            <a:r>
              <a:rPr lang="de-CH" noProof="0" dirty="0"/>
              <a:t>0000 Ort hinzufügen</a:t>
            </a:r>
          </a:p>
          <a:p>
            <a:pPr lvl="0"/>
            <a:endParaRPr lang="de-CH" noProof="0" dirty="0"/>
          </a:p>
          <a:p>
            <a:pPr lvl="0"/>
            <a:r>
              <a:rPr lang="de-CH" noProof="0" dirty="0"/>
              <a:t>+41 00 000 00 00</a:t>
            </a:r>
            <a:br>
              <a:rPr lang="de-CH" noProof="0" dirty="0"/>
            </a:br>
            <a:r>
              <a:rPr lang="de-CH" noProof="0" dirty="0"/>
              <a:t>e-mail@zg.ch hinzufügen</a:t>
            </a:r>
          </a:p>
        </p:txBody>
      </p:sp>
    </p:spTree>
    <p:extLst>
      <p:ext uri="{BB962C8B-B14F-4D97-AF65-F5344CB8AC3E}">
        <p14:creationId xmlns:p14="http://schemas.microsoft.com/office/powerpoint/2010/main" val="1445692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753414" y="746975"/>
            <a:ext cx="9936000" cy="553998"/>
          </a:xfrm>
          <a:prstGeom prst="rect">
            <a:avLst/>
          </a:prstGeom>
        </p:spPr>
        <p:txBody>
          <a:bodyPr vert="horz" lIns="0" tIns="0" rIns="0" bIns="0" rtlCol="0" anchor="t">
            <a:noAutofit/>
          </a:bodyPr>
          <a:lstStyle/>
          <a:p>
            <a:r>
              <a:rPr lang="de-CH" dirty="0"/>
              <a:t>Titel hinzufügen</a:t>
            </a:r>
          </a:p>
        </p:txBody>
      </p:sp>
      <p:sp>
        <p:nvSpPr>
          <p:cNvPr id="3" name="Textplatzhalter 2"/>
          <p:cNvSpPr>
            <a:spLocks noGrp="1"/>
          </p:cNvSpPr>
          <p:nvPr>
            <p:ph type="body" idx="1"/>
          </p:nvPr>
        </p:nvSpPr>
        <p:spPr>
          <a:xfrm>
            <a:off x="753414" y="1667814"/>
            <a:ext cx="9936000" cy="4050361"/>
          </a:xfrm>
          <a:prstGeom prst="rect">
            <a:avLst/>
          </a:prstGeom>
        </p:spPr>
        <p:txBody>
          <a:bodyPr vert="horz" lIns="0" tIns="0" rIns="0" bIns="0" rtlCol="0">
            <a:noAutofit/>
          </a:body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Datumsplatzhalter 3"/>
          <p:cNvSpPr>
            <a:spLocks noGrp="1"/>
          </p:cNvSpPr>
          <p:nvPr>
            <p:ph type="dt" sz="half" idx="2"/>
          </p:nvPr>
        </p:nvSpPr>
        <p:spPr>
          <a:xfrm>
            <a:off x="2819636" y="6285911"/>
            <a:ext cx="1189348" cy="144016"/>
          </a:xfrm>
          <a:prstGeom prst="rect">
            <a:avLst/>
          </a:prstGeom>
        </p:spPr>
        <p:txBody>
          <a:bodyPr vert="horz" lIns="0" tIns="0" rIns="0" bIns="0" rtlCol="0" anchor="t" anchorCtr="0"/>
          <a:lstStyle>
            <a:lvl1pPr marL="0" indent="0" algn="r">
              <a:buNone/>
              <a:defRPr sz="1200">
                <a:solidFill>
                  <a:schemeClr val="tx1"/>
                </a:solidFill>
              </a:defRPr>
            </a:lvl1pPr>
          </a:lstStyle>
          <a:p>
            <a:fld id="{2673C0A0-A406-4957-8B5D-DBE8D10E019A}" type="datetime1">
              <a:rPr lang="de-CH" smtClean="0"/>
              <a:pPr/>
              <a:t>19.10.2026</a:t>
            </a:fld>
            <a:endParaRPr lang="de-CH" dirty="0"/>
          </a:p>
        </p:txBody>
      </p:sp>
      <p:sp>
        <p:nvSpPr>
          <p:cNvPr id="5" name="Fußzeilenplatzhalter 4"/>
          <p:cNvSpPr>
            <a:spLocks noGrp="1"/>
          </p:cNvSpPr>
          <p:nvPr>
            <p:ph type="ftr" sz="quarter" idx="3"/>
          </p:nvPr>
        </p:nvSpPr>
        <p:spPr>
          <a:xfrm>
            <a:off x="4367810" y="6285911"/>
            <a:ext cx="6385207" cy="144016"/>
          </a:xfrm>
          <a:prstGeom prst="rect">
            <a:avLst/>
          </a:prstGeom>
        </p:spPr>
        <p:txBody>
          <a:bodyPr vert="horz" lIns="0" tIns="0" rIns="0" bIns="0" rtlCol="0" anchor="t" anchorCtr="0"/>
          <a:lstStyle>
            <a:lvl1pPr marL="0" indent="0" algn="r">
              <a:buNone/>
              <a:defRPr sz="1200">
                <a:solidFill>
                  <a:schemeClr val="tx1"/>
                </a:solidFill>
              </a:defRPr>
            </a:lvl1pPr>
          </a:lstStyle>
          <a:p>
            <a:r>
              <a:rPr lang="de-CH"/>
              <a:t>Fusszeile (Ändern über «Einfügen &gt; Kopf- und Fusszeile»)</a:t>
            </a:r>
            <a:endParaRPr lang="de-CH" dirty="0"/>
          </a:p>
        </p:txBody>
      </p:sp>
      <p:sp>
        <p:nvSpPr>
          <p:cNvPr id="6" name="Foliennummernplatzhalter 5"/>
          <p:cNvSpPr>
            <a:spLocks noGrp="1"/>
          </p:cNvSpPr>
          <p:nvPr>
            <p:ph type="sldNum" sz="quarter" idx="4"/>
          </p:nvPr>
        </p:nvSpPr>
        <p:spPr>
          <a:xfrm>
            <a:off x="10793719" y="6285911"/>
            <a:ext cx="882901" cy="144016"/>
          </a:xfrm>
          <a:prstGeom prst="rect">
            <a:avLst/>
          </a:prstGeom>
        </p:spPr>
        <p:txBody>
          <a:bodyPr vert="horz" lIns="0" tIns="0" rIns="0" bIns="0" rtlCol="0" anchor="t" anchorCtr="0"/>
          <a:lstStyle>
            <a:lvl1pPr marL="0" indent="0" algn="r">
              <a:buNone/>
              <a:defRPr sz="1200">
                <a:solidFill>
                  <a:schemeClr val="tx1"/>
                </a:solidFill>
              </a:defRPr>
            </a:lvl1pPr>
          </a:lstStyle>
          <a:p>
            <a:pPr algn="l"/>
            <a:r>
              <a:rPr lang="de-CH" dirty="0"/>
              <a:t>| Seite </a:t>
            </a:r>
            <a:fld id="{442AD375-037F-43D0-B059-5172DA06796A}" type="slidenum">
              <a:rPr lang="de-CH" smtClean="0"/>
              <a:pPr algn="l"/>
              <a:t>‹Nr.›</a:t>
            </a:fld>
            <a:endParaRPr lang="de-CH" dirty="0"/>
          </a:p>
        </p:txBody>
      </p:sp>
      <p:sp>
        <p:nvSpPr>
          <p:cNvPr id="7" name="Textfeld 6">
            <a:extLst>
              <a:ext uri="{FF2B5EF4-FFF2-40B4-BE49-F238E27FC236}">
                <a16:creationId xmlns:a16="http://schemas.microsoft.com/office/drawing/2014/main" id="{1C703539-8E35-D069-DBD5-3A4DCC125A4D}"/>
              </a:ext>
            </a:extLst>
          </p:cNvPr>
          <p:cNvSpPr txBox="1"/>
          <p:nvPr userDrawn="1"/>
        </p:nvSpPr>
        <p:spPr>
          <a:xfrm rot="5400000">
            <a:off x="11394044" y="5941110"/>
            <a:ext cx="1753783" cy="61555"/>
          </a:xfrm>
          <a:prstGeom prst="rect">
            <a:avLst/>
          </a:prstGeom>
          <a:noFill/>
        </p:spPr>
        <p:txBody>
          <a:bodyPr wrap="square" lIns="0" tIns="0" rIns="0" bIns="0" rtlCol="0">
            <a:spAutoFit/>
          </a:bodyPr>
          <a:lstStyle/>
          <a:p>
            <a:pPr algn="r"/>
            <a:r>
              <a:rPr lang="de-CH" sz="400" spc="40" baseline="0" dirty="0">
                <a:solidFill>
                  <a:schemeClr val="bg1">
                    <a:lumMod val="85000"/>
                  </a:schemeClr>
                </a:solidFill>
              </a:rPr>
              <a:t>Erstellt durch Vorlagenbauer.ch</a:t>
            </a:r>
          </a:p>
        </p:txBody>
      </p:sp>
      <p:pic>
        <p:nvPicPr>
          <p:cNvPr id="10" name="Grafik 9">
            <a:extLst>
              <a:ext uri="{FF2B5EF4-FFF2-40B4-BE49-F238E27FC236}">
                <a16:creationId xmlns:a16="http://schemas.microsoft.com/office/drawing/2014/main" id="{E218A945-1B42-6DB6-7B14-B5F9D4CD4AD5}"/>
              </a:ext>
            </a:extLst>
          </p:cNvPr>
          <p:cNvPicPr>
            <a:picLocks noChangeAspect="1"/>
          </p:cNvPicPr>
          <p:nvPr userDrawn="1"/>
        </p:nvPicPr>
        <p:blipFill>
          <a:blip r:embed="rId30"/>
          <a:stretch>
            <a:fillRect/>
          </a:stretch>
        </p:blipFill>
        <p:spPr>
          <a:xfrm>
            <a:off x="759607" y="6160186"/>
            <a:ext cx="1530000" cy="312953"/>
          </a:xfrm>
          <a:prstGeom prst="rect">
            <a:avLst/>
          </a:prstGeom>
        </p:spPr>
      </p:pic>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58" r:id="rId1"/>
    <p:sldLayoutId id="2147483666" r:id="rId2"/>
    <p:sldLayoutId id="2147483667" r:id="rId3"/>
    <p:sldLayoutId id="2147483668" r:id="rId4"/>
    <p:sldLayoutId id="2147483669" r:id="rId5"/>
    <p:sldLayoutId id="2147483675" r:id="rId6"/>
    <p:sldLayoutId id="2147483676" r:id="rId7"/>
    <p:sldLayoutId id="2147483677" r:id="rId8"/>
    <p:sldLayoutId id="2147483659" r:id="rId9"/>
    <p:sldLayoutId id="2147483670" r:id="rId10"/>
    <p:sldLayoutId id="2147483671" r:id="rId11"/>
    <p:sldLayoutId id="2147483672" r:id="rId12"/>
    <p:sldLayoutId id="2147483673" r:id="rId13"/>
    <p:sldLayoutId id="2147483661" r:id="rId14"/>
    <p:sldLayoutId id="2147483678" r:id="rId15"/>
    <p:sldLayoutId id="2147483688" r:id="rId16"/>
    <p:sldLayoutId id="2147483689" r:id="rId17"/>
    <p:sldLayoutId id="2147483690" r:id="rId18"/>
    <p:sldLayoutId id="2147483674" r:id="rId19"/>
    <p:sldLayoutId id="2147483682" r:id="rId20"/>
    <p:sldLayoutId id="2147483683" r:id="rId21"/>
    <p:sldLayoutId id="2147483693" r:id="rId22"/>
    <p:sldLayoutId id="2147483684" r:id="rId23"/>
    <p:sldLayoutId id="2147483663" r:id="rId24"/>
    <p:sldLayoutId id="2147483664" r:id="rId25"/>
    <p:sldLayoutId id="2147483685" r:id="rId26"/>
    <p:sldLayoutId id="2147483691" r:id="rId27"/>
    <p:sldLayoutId id="2147483692" r:id="rId28"/>
  </p:sldLayoutIdLst>
  <p:hf hdr="0" dt="0"/>
  <p:txStyles>
    <p:titleStyle>
      <a:lvl1pPr algn="l" defTabSz="914400" rtl="0" eaLnBrk="1" latinLnBrk="0" hangingPunct="1">
        <a:lnSpc>
          <a:spcPct val="100000"/>
        </a:lnSpc>
        <a:spcBef>
          <a:spcPct val="0"/>
        </a:spcBef>
        <a:buNone/>
        <a:defRPr sz="3600" b="1" kern="1200">
          <a:solidFill>
            <a:schemeClr val="tx1"/>
          </a:solidFill>
          <a:latin typeface="+mj-lt"/>
          <a:ea typeface="+mj-ea"/>
          <a:cs typeface="+mj-cs"/>
        </a:defRPr>
      </a:lvl1pPr>
    </p:titleStyle>
    <p:bodyStyle>
      <a:lvl1pPr marL="19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1pPr>
      <a:lvl2pPr marL="55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2pPr>
      <a:lvl3pPr marL="91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3pPr>
      <a:lvl4pPr marL="127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4pPr>
      <a:lvl5pPr marL="1630800" indent="-190800" algn="l" defTabSz="914400" rtl="0" eaLnBrk="1" latinLnBrk="0" hangingPunct="1">
        <a:lnSpc>
          <a:spcPct val="97000"/>
        </a:lnSpc>
        <a:spcBef>
          <a:spcPts val="0"/>
        </a:spcBef>
        <a:spcAft>
          <a:spcPts val="800"/>
        </a:spcAft>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71" userDrawn="1">
          <p15:clr>
            <a:srgbClr val="A4A3A4"/>
          </p15:clr>
        </p15:guide>
        <p15:guide id="2" pos="6734" userDrawn="1">
          <p15:clr>
            <a:srgbClr val="A4A3A4"/>
          </p15:clr>
        </p15:guide>
        <p15:guide id="3" orient="horz" pos="3602" userDrawn="1">
          <p15:clr>
            <a:srgbClr val="A4A3A4"/>
          </p15:clr>
        </p15:guide>
        <p15:guide id="4" orient="horz" pos="1047" userDrawn="1">
          <p15:clr>
            <a:srgbClr val="A4A3A4"/>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s://zg.ch/de/mobilitaet-reisen/strassenverkehr/verkehrssteuer2027" TargetMode="Externa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52EE0D-018D-BD51-C2C2-F451E4BCBCB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482732A-79A3-BF06-0557-8CD25E2B2ABF}"/>
              </a:ext>
            </a:extLst>
          </p:cNvPr>
          <p:cNvSpPr>
            <a:spLocks noGrp="1"/>
          </p:cNvSpPr>
          <p:nvPr>
            <p:ph type="title"/>
          </p:nvPr>
        </p:nvSpPr>
        <p:spPr>
          <a:xfrm>
            <a:off x="753414" y="746975"/>
            <a:ext cx="9936000" cy="553998"/>
          </a:xfrm>
        </p:spPr>
        <p:txBody>
          <a:bodyPr anchor="t">
            <a:normAutofit/>
          </a:bodyPr>
          <a:lstStyle/>
          <a:p>
            <a:r>
              <a:rPr lang="de-CH" noProof="0" dirty="0"/>
              <a:t>Neue Verkehrssteuern im Kanton Zug</a:t>
            </a:r>
          </a:p>
        </p:txBody>
      </p:sp>
      <p:sp>
        <p:nvSpPr>
          <p:cNvPr id="3" name="Inhaltsplatzhalter 2">
            <a:extLst>
              <a:ext uri="{FF2B5EF4-FFF2-40B4-BE49-F238E27FC236}">
                <a16:creationId xmlns:a16="http://schemas.microsoft.com/office/drawing/2014/main" id="{D7553E07-D047-DFE1-EF3C-9BEC7D619A7E}"/>
              </a:ext>
            </a:extLst>
          </p:cNvPr>
          <p:cNvSpPr>
            <a:spLocks noGrp="1"/>
          </p:cNvSpPr>
          <p:nvPr>
            <p:ph sz="half" idx="1"/>
          </p:nvPr>
        </p:nvSpPr>
        <p:spPr>
          <a:xfrm>
            <a:off x="753414" y="2726571"/>
            <a:ext cx="5220000" cy="1927146"/>
          </a:xfrm>
        </p:spPr>
        <p:txBody>
          <a:bodyPr>
            <a:normAutofit/>
          </a:bodyPr>
          <a:lstStyle/>
          <a:p>
            <a:endParaRPr lang="de-CH" noProof="0" dirty="0"/>
          </a:p>
          <a:p>
            <a:endParaRPr lang="de-CH" noProof="0" dirty="0"/>
          </a:p>
        </p:txBody>
      </p:sp>
      <p:pic>
        <p:nvPicPr>
          <p:cNvPr id="12" name="Bildplatzhalter 11" descr="Ein Bild, das Fahrzeug, Landfahrzeug, draußen, Kleidung enthält.&#10;&#10;KI-generierte Inhalte können fehlerhaft sein.">
            <a:extLst>
              <a:ext uri="{FF2B5EF4-FFF2-40B4-BE49-F238E27FC236}">
                <a16:creationId xmlns:a16="http://schemas.microsoft.com/office/drawing/2014/main" id="{764C7E84-929D-DECA-2CA2-FA8BBDB6C13D}"/>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l="1817" r="12277" b="-2"/>
          <a:stretch>
            <a:fillRect/>
          </a:stretch>
        </p:blipFill>
        <p:spPr>
          <a:xfrm>
            <a:off x="6312024" y="1662113"/>
            <a:ext cx="5220000" cy="4056062"/>
          </a:xfrm>
          <a:noFill/>
        </p:spPr>
      </p:pic>
      <p:sp>
        <p:nvSpPr>
          <p:cNvPr id="19" name="Slide Number Placeholder 5">
            <a:extLst>
              <a:ext uri="{FF2B5EF4-FFF2-40B4-BE49-F238E27FC236}">
                <a16:creationId xmlns:a16="http://schemas.microsoft.com/office/drawing/2014/main" id="{1D4BBE9E-AAEC-05D0-F01A-551A3E159B1B}"/>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1</a:t>
            </a:fld>
            <a:endParaRPr lang="de-CH"/>
          </a:p>
        </p:txBody>
      </p:sp>
      <p:sp>
        <p:nvSpPr>
          <p:cNvPr id="4" name="Textfeld 3">
            <a:extLst>
              <a:ext uri="{FF2B5EF4-FFF2-40B4-BE49-F238E27FC236}">
                <a16:creationId xmlns:a16="http://schemas.microsoft.com/office/drawing/2014/main" id="{E6E95CB6-9286-16A4-9F96-24B68D1D03E8}"/>
              </a:ext>
            </a:extLst>
          </p:cNvPr>
          <p:cNvSpPr txBox="1"/>
          <p:nvPr/>
        </p:nvSpPr>
        <p:spPr>
          <a:xfrm>
            <a:off x="753414" y="4527721"/>
            <a:ext cx="5465174" cy="1190454"/>
          </a:xfrm>
          <a:prstGeom prst="rect">
            <a:avLst/>
          </a:prstGeom>
          <a:noFill/>
        </p:spPr>
        <p:txBody>
          <a:bodyPr wrap="square" lIns="0" tIns="0" rIns="0" bIns="0" rtlCol="0">
            <a:spAutoFit/>
          </a:bodyPr>
          <a:lstStyle/>
          <a:p>
            <a:pPr marL="0" indent="0">
              <a:buNone/>
            </a:pPr>
            <a:r>
              <a:rPr lang="de-CH" sz="2200" dirty="0"/>
              <a:t>Herbstversammlung, AGVS Sektion Zug</a:t>
            </a:r>
          </a:p>
          <a:p>
            <a:pPr marL="0" indent="0">
              <a:buNone/>
            </a:pPr>
            <a:endParaRPr lang="de-CH" sz="2200" dirty="0"/>
          </a:p>
          <a:p>
            <a:pPr marL="0" indent="0">
              <a:buNone/>
            </a:pPr>
            <a:r>
              <a:rPr lang="de-CH" sz="2200" dirty="0"/>
              <a:t>Steinhausen, 13. Oktober 2026</a:t>
            </a:r>
          </a:p>
        </p:txBody>
      </p:sp>
    </p:spTree>
    <p:extLst>
      <p:ext uri="{BB962C8B-B14F-4D97-AF65-F5344CB8AC3E}">
        <p14:creationId xmlns:p14="http://schemas.microsoft.com/office/powerpoint/2010/main" val="2077739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4F6451-F611-778F-6453-C1B4B91F79B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72F2FF1-5E1B-C6F6-96C4-A17F0137614F}"/>
              </a:ext>
            </a:extLst>
          </p:cNvPr>
          <p:cNvSpPr>
            <a:spLocks noGrp="1"/>
          </p:cNvSpPr>
          <p:nvPr>
            <p:ph type="title"/>
          </p:nvPr>
        </p:nvSpPr>
        <p:spPr>
          <a:xfrm>
            <a:off x="753414" y="746974"/>
            <a:ext cx="9936000" cy="1313873"/>
          </a:xfrm>
        </p:spPr>
        <p:txBody>
          <a:bodyPr anchor="t">
            <a:normAutofit/>
          </a:bodyPr>
          <a:lstStyle/>
          <a:p>
            <a:r>
              <a:rPr lang="de-CH" dirty="0"/>
              <a:t>Hubraum war gestern.</a:t>
            </a:r>
            <a:br>
              <a:rPr lang="de-CH" dirty="0"/>
            </a:br>
            <a:r>
              <a:rPr lang="de-CH" dirty="0"/>
              <a:t>Jetzt zählen die inneren Werte.</a:t>
            </a:r>
          </a:p>
        </p:txBody>
      </p:sp>
      <p:sp>
        <p:nvSpPr>
          <p:cNvPr id="3" name="Inhaltsplatzhalter 2">
            <a:extLst>
              <a:ext uri="{FF2B5EF4-FFF2-40B4-BE49-F238E27FC236}">
                <a16:creationId xmlns:a16="http://schemas.microsoft.com/office/drawing/2014/main" id="{E4E60EF0-5D95-C7EC-9A7A-9ABA17B4A086}"/>
              </a:ext>
            </a:extLst>
          </p:cNvPr>
          <p:cNvSpPr>
            <a:spLocks noGrp="1"/>
          </p:cNvSpPr>
          <p:nvPr>
            <p:ph sz="half" idx="1"/>
          </p:nvPr>
        </p:nvSpPr>
        <p:spPr>
          <a:xfrm>
            <a:off x="753414" y="2726571"/>
            <a:ext cx="5220000" cy="1927146"/>
          </a:xfrm>
        </p:spPr>
        <p:txBody>
          <a:bodyPr>
            <a:normAutofit/>
          </a:bodyPr>
          <a:lstStyle/>
          <a:p>
            <a:endParaRPr lang="de-CH" noProof="0" dirty="0"/>
          </a:p>
          <a:p>
            <a:endParaRPr lang="de-CH" noProof="0" dirty="0"/>
          </a:p>
        </p:txBody>
      </p:sp>
      <p:sp>
        <p:nvSpPr>
          <p:cNvPr id="19" name="Slide Number Placeholder 5">
            <a:extLst>
              <a:ext uri="{FF2B5EF4-FFF2-40B4-BE49-F238E27FC236}">
                <a16:creationId xmlns:a16="http://schemas.microsoft.com/office/drawing/2014/main" id="{29177F0F-38FA-BF9A-2A68-9B0256C769F2}"/>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2</a:t>
            </a:fld>
            <a:endParaRPr lang="de-CH"/>
          </a:p>
        </p:txBody>
      </p:sp>
      <p:pic>
        <p:nvPicPr>
          <p:cNvPr id="8" name="Grafik 7">
            <a:extLst>
              <a:ext uri="{FF2B5EF4-FFF2-40B4-BE49-F238E27FC236}">
                <a16:creationId xmlns:a16="http://schemas.microsoft.com/office/drawing/2014/main" id="{D16FEACE-3CFD-6D0E-DE79-49D754A2CC26}"/>
              </a:ext>
            </a:extLst>
          </p:cNvPr>
          <p:cNvPicPr>
            <a:picLocks noChangeAspect="1"/>
          </p:cNvPicPr>
          <p:nvPr/>
        </p:nvPicPr>
        <p:blipFill>
          <a:blip r:embed="rId3"/>
          <a:stretch>
            <a:fillRect/>
          </a:stretch>
        </p:blipFill>
        <p:spPr>
          <a:xfrm>
            <a:off x="753414" y="2060846"/>
            <a:ext cx="6746894" cy="3816425"/>
          </a:xfrm>
          <a:prstGeom prst="rect">
            <a:avLst/>
          </a:prstGeom>
        </p:spPr>
      </p:pic>
    </p:spTree>
    <p:extLst>
      <p:ext uri="{BB962C8B-B14F-4D97-AF65-F5344CB8AC3E}">
        <p14:creationId xmlns:p14="http://schemas.microsoft.com/office/powerpoint/2010/main" val="23339540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F276AE-79EB-8C6D-17CD-1C7F44751E5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C6A3E14-02F9-39C9-F1BC-B9CE34FE05F7}"/>
              </a:ext>
            </a:extLst>
          </p:cNvPr>
          <p:cNvSpPr>
            <a:spLocks noGrp="1"/>
          </p:cNvSpPr>
          <p:nvPr>
            <p:ph type="title"/>
          </p:nvPr>
        </p:nvSpPr>
        <p:spPr>
          <a:xfrm>
            <a:off x="6096000" y="746975"/>
            <a:ext cx="5738630" cy="1107996"/>
          </a:xfrm>
        </p:spPr>
        <p:txBody>
          <a:bodyPr anchor="t">
            <a:normAutofit/>
          </a:bodyPr>
          <a:lstStyle/>
          <a:p>
            <a:r>
              <a:rPr lang="de-CH" noProof="0" dirty="0"/>
              <a:t>Überblick</a:t>
            </a:r>
          </a:p>
        </p:txBody>
      </p:sp>
      <p:sp>
        <p:nvSpPr>
          <p:cNvPr id="3" name="Inhaltsplatzhalter 2">
            <a:extLst>
              <a:ext uri="{FF2B5EF4-FFF2-40B4-BE49-F238E27FC236}">
                <a16:creationId xmlns:a16="http://schemas.microsoft.com/office/drawing/2014/main" id="{2BEC8C10-6CD3-FACF-194C-7373160B2B43}"/>
              </a:ext>
            </a:extLst>
          </p:cNvPr>
          <p:cNvSpPr>
            <a:spLocks noGrp="1"/>
          </p:cNvSpPr>
          <p:nvPr>
            <p:ph idx="1"/>
          </p:nvPr>
        </p:nvSpPr>
        <p:spPr>
          <a:xfrm>
            <a:off x="6096230" y="1658529"/>
            <a:ext cx="5832418" cy="4074728"/>
          </a:xfrm>
        </p:spPr>
        <p:txBody>
          <a:bodyPr>
            <a:normAutofit/>
          </a:bodyPr>
          <a:lstStyle/>
          <a:p>
            <a:r>
              <a:rPr lang="de-CH" sz="2200" dirty="0"/>
              <a:t>Gesetzgebung im Herbst 2024 im Kantonsrat beschlossen</a:t>
            </a:r>
          </a:p>
          <a:p>
            <a:r>
              <a:rPr lang="de-CH" sz="2200" dirty="0"/>
              <a:t>Einführung per 1. Januar 2027</a:t>
            </a:r>
          </a:p>
          <a:p>
            <a:r>
              <a:rPr lang="de-CH" sz="2200" dirty="0"/>
              <a:t>Ziel: moderne und nachhaltige Steuerstruktur, Erhalt Steuersubstrat</a:t>
            </a:r>
          </a:p>
          <a:p>
            <a:r>
              <a:rPr lang="de-CH" sz="2200" dirty="0"/>
              <a:t>Technische Umsetzung anspruchsvoll</a:t>
            </a:r>
          </a:p>
          <a:p>
            <a:r>
              <a:rPr lang="de-CH" sz="2200" dirty="0"/>
              <a:t>Kurzfristige Änderung in Sachen Bonus</a:t>
            </a:r>
          </a:p>
          <a:p>
            <a:r>
              <a:rPr lang="de-CH" sz="2200" dirty="0"/>
              <a:t>Medienkommunikation mit Landingpage, Erklärvideo und Steuerrechner Ende Oktober</a:t>
            </a:r>
          </a:p>
          <a:p>
            <a:endParaRPr lang="de-CH" sz="2200" noProof="0" dirty="0"/>
          </a:p>
        </p:txBody>
      </p:sp>
      <p:sp>
        <p:nvSpPr>
          <p:cNvPr id="19" name="Slide Number Placeholder 5">
            <a:extLst>
              <a:ext uri="{FF2B5EF4-FFF2-40B4-BE49-F238E27FC236}">
                <a16:creationId xmlns:a16="http://schemas.microsoft.com/office/drawing/2014/main" id="{C87A05CC-A661-BD70-7F18-40A1471854E8}"/>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3</a:t>
            </a:fld>
            <a:endParaRPr lang="de-CH"/>
          </a:p>
        </p:txBody>
      </p:sp>
      <p:sp>
        <p:nvSpPr>
          <p:cNvPr id="5" name="Bildplatzhalter 4">
            <a:extLst>
              <a:ext uri="{FF2B5EF4-FFF2-40B4-BE49-F238E27FC236}">
                <a16:creationId xmlns:a16="http://schemas.microsoft.com/office/drawing/2014/main" id="{0BA4BA63-9E44-EF4C-41D2-DFB6787049CA}"/>
              </a:ext>
            </a:extLst>
          </p:cNvPr>
          <p:cNvSpPr>
            <a:spLocks noGrp="1"/>
          </p:cNvSpPr>
          <p:nvPr>
            <p:ph type="pic" sz="quarter" idx="13"/>
          </p:nvPr>
        </p:nvSpPr>
        <p:spPr/>
        <p:txBody>
          <a:bodyPr/>
          <a:lstStyle/>
          <a:p>
            <a:endParaRPr lang="de-CH"/>
          </a:p>
        </p:txBody>
      </p:sp>
      <p:pic>
        <p:nvPicPr>
          <p:cNvPr id="6" name="Bildplatzhalter 7" descr="Ein Bild, das Person, Kleidung, Im Haus, Rad enthält.">
            <a:extLst>
              <a:ext uri="{FF2B5EF4-FFF2-40B4-BE49-F238E27FC236}">
                <a16:creationId xmlns:a16="http://schemas.microsoft.com/office/drawing/2014/main" id="{AF5F8EE4-E9C8-80A6-99AE-A7DB2BA1F140}"/>
              </a:ext>
            </a:extLst>
          </p:cNvPr>
          <p:cNvPicPr>
            <a:picLocks noChangeAspect="1"/>
          </p:cNvPicPr>
          <p:nvPr/>
        </p:nvPicPr>
        <p:blipFill>
          <a:blip r:embed="rId2" cstate="print">
            <a:extLst>
              <a:ext uri="{28A0092B-C50C-407E-A947-70E740481C1C}">
                <a14:useLocalDpi xmlns:a14="http://schemas.microsoft.com/office/drawing/2010/main" val="0"/>
              </a:ext>
            </a:extLst>
          </a:blip>
          <a:srcRect l="9598" r="19240" b="-3"/>
          <a:stretch>
            <a:fillRect/>
          </a:stretch>
        </p:blipFill>
        <p:spPr>
          <a:xfrm>
            <a:off x="704476" y="846354"/>
            <a:ext cx="4628207" cy="4341390"/>
          </a:xfrm>
          <a:prstGeom prst="roundRect">
            <a:avLst>
              <a:gd name="adj" fmla="val 4054"/>
            </a:avLst>
          </a:prstGeom>
          <a:noFill/>
        </p:spPr>
      </p:pic>
    </p:spTree>
    <p:extLst>
      <p:ext uri="{BB962C8B-B14F-4D97-AF65-F5344CB8AC3E}">
        <p14:creationId xmlns:p14="http://schemas.microsoft.com/office/powerpoint/2010/main" val="1083605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A67848-61B0-64F1-F0A8-B4797131AE3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641B7B-4454-7418-DE4D-88519A503C5D}"/>
              </a:ext>
            </a:extLst>
          </p:cNvPr>
          <p:cNvSpPr>
            <a:spLocks noGrp="1"/>
          </p:cNvSpPr>
          <p:nvPr>
            <p:ph type="title"/>
          </p:nvPr>
        </p:nvSpPr>
        <p:spPr>
          <a:xfrm>
            <a:off x="753414" y="746975"/>
            <a:ext cx="5738630" cy="1107996"/>
          </a:xfrm>
        </p:spPr>
        <p:txBody>
          <a:bodyPr anchor="t">
            <a:normAutofit/>
          </a:bodyPr>
          <a:lstStyle/>
          <a:p>
            <a:r>
              <a:rPr lang="de-CH" noProof="0" dirty="0"/>
              <a:t>Änderungen</a:t>
            </a:r>
          </a:p>
        </p:txBody>
      </p:sp>
      <p:sp>
        <p:nvSpPr>
          <p:cNvPr id="3" name="Inhaltsplatzhalter 2">
            <a:extLst>
              <a:ext uri="{FF2B5EF4-FFF2-40B4-BE49-F238E27FC236}">
                <a16:creationId xmlns:a16="http://schemas.microsoft.com/office/drawing/2014/main" id="{382E23D9-DCA2-A0EA-3A0A-5808CA755995}"/>
              </a:ext>
            </a:extLst>
          </p:cNvPr>
          <p:cNvSpPr>
            <a:spLocks noGrp="1"/>
          </p:cNvSpPr>
          <p:nvPr>
            <p:ph idx="1"/>
          </p:nvPr>
        </p:nvSpPr>
        <p:spPr>
          <a:xfrm>
            <a:off x="753414" y="1772816"/>
            <a:ext cx="5918650" cy="4032448"/>
          </a:xfrm>
        </p:spPr>
        <p:txBody>
          <a:bodyPr>
            <a:normAutofit/>
          </a:bodyPr>
          <a:lstStyle/>
          <a:p>
            <a:r>
              <a:rPr lang="de-CH" sz="2200" dirty="0"/>
              <a:t>Steuerliche Bemessung abhängig von:</a:t>
            </a:r>
          </a:p>
          <a:p>
            <a:pPr lvl="1"/>
            <a:r>
              <a:rPr lang="de-CH" sz="2200" noProof="0" dirty="0"/>
              <a:t>Fahrzeuggewicht</a:t>
            </a:r>
          </a:p>
          <a:p>
            <a:pPr lvl="1"/>
            <a:r>
              <a:rPr lang="de-CH" sz="2200" dirty="0"/>
              <a:t>Motorleistung</a:t>
            </a:r>
          </a:p>
          <a:p>
            <a:r>
              <a:rPr lang="de-CH" sz="2200" dirty="0"/>
              <a:t>Hubraum als Berechnungsrundlage entfällt</a:t>
            </a:r>
          </a:p>
          <a:p>
            <a:r>
              <a:rPr lang="de-CH" sz="2200" dirty="0"/>
              <a:t>Pro 100kg Gesamtgewicht: CHF 8.30</a:t>
            </a:r>
          </a:p>
          <a:p>
            <a:r>
              <a:rPr lang="de-CH" sz="2200" dirty="0"/>
              <a:t>Pro kW Leistung: CHF 1.20</a:t>
            </a:r>
          </a:p>
          <a:p>
            <a:r>
              <a:rPr lang="de-CH" sz="2200" dirty="0"/>
              <a:t>Technologieausgleich für alternative Antriebsarten und Plug-in-Hybrid Fahrzeugen</a:t>
            </a:r>
          </a:p>
          <a:p>
            <a:r>
              <a:rPr lang="de-CH" sz="2200" dirty="0"/>
              <a:t>Anwendung ausschliesslich auf Personenwagen und Motorräder</a:t>
            </a:r>
          </a:p>
        </p:txBody>
      </p:sp>
      <p:sp>
        <p:nvSpPr>
          <p:cNvPr id="17" name="Slide Number Placeholder 5">
            <a:extLst>
              <a:ext uri="{FF2B5EF4-FFF2-40B4-BE49-F238E27FC236}">
                <a16:creationId xmlns:a16="http://schemas.microsoft.com/office/drawing/2014/main" id="{6FB22420-2C20-B9B8-C709-52384FC560AA}"/>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4</a:t>
            </a:fld>
            <a:endParaRPr lang="de-CH"/>
          </a:p>
        </p:txBody>
      </p:sp>
      <p:pic>
        <p:nvPicPr>
          <p:cNvPr id="12" name="Bildplatzhalter 11">
            <a:extLst>
              <a:ext uri="{FF2B5EF4-FFF2-40B4-BE49-F238E27FC236}">
                <a16:creationId xmlns:a16="http://schemas.microsoft.com/office/drawing/2014/main" id="{3B3E0BBC-5789-4F97-6222-25A00686948B}"/>
              </a:ext>
            </a:extLst>
          </p:cNvPr>
          <p:cNvPicPr>
            <a:picLocks noGrp="1" noChangeAspect="1"/>
          </p:cNvPicPr>
          <p:nvPr>
            <p:ph type="pic" sz="quarter" idx="13"/>
          </p:nvPr>
        </p:nvPicPr>
        <p:blipFill>
          <a:blip r:embed="rId2" cstate="print">
            <a:extLst>
              <a:ext uri="{28A0092B-C50C-407E-A947-70E740481C1C}">
                <a14:useLocalDpi xmlns:a14="http://schemas.microsoft.com/office/drawing/2010/main" val="0"/>
              </a:ext>
            </a:extLst>
          </a:blip>
          <a:srcRect t="3090" b="3090"/>
          <a:stretch>
            <a:fillRect/>
          </a:stretch>
        </p:blipFill>
        <p:spPr>
          <a:prstGeom prst="roundRect">
            <a:avLst>
              <a:gd name="adj" fmla="val 4054"/>
            </a:avLst>
          </a:prstGeom>
          <a:pattFill prst="lgCheck">
            <a:fgClr>
              <a:prstClr val="white">
                <a:lumMod val="85000"/>
              </a:prstClr>
            </a:fgClr>
            <a:bgClr>
              <a:prstClr val="white"/>
            </a:bgClr>
          </a:pattFill>
        </p:spPr>
      </p:pic>
    </p:spTree>
    <p:extLst>
      <p:ext uri="{BB962C8B-B14F-4D97-AF65-F5344CB8AC3E}">
        <p14:creationId xmlns:p14="http://schemas.microsoft.com/office/powerpoint/2010/main" val="2425430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78B624-D381-D6CF-5BA9-60CE54AE8F4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A2CA0CC-1FA8-DCFB-7A05-F68C0E8E321A}"/>
              </a:ext>
            </a:extLst>
          </p:cNvPr>
          <p:cNvSpPr>
            <a:spLocks noGrp="1"/>
          </p:cNvSpPr>
          <p:nvPr>
            <p:ph type="title"/>
          </p:nvPr>
        </p:nvSpPr>
        <p:spPr>
          <a:xfrm>
            <a:off x="753414" y="746975"/>
            <a:ext cx="5738630" cy="1107996"/>
          </a:xfrm>
        </p:spPr>
        <p:txBody>
          <a:bodyPr anchor="t">
            <a:normAutofit/>
          </a:bodyPr>
          <a:lstStyle/>
          <a:p>
            <a:r>
              <a:rPr lang="de-CH" noProof="0" dirty="0"/>
              <a:t>Umsetzung</a:t>
            </a:r>
          </a:p>
        </p:txBody>
      </p:sp>
      <p:sp>
        <p:nvSpPr>
          <p:cNvPr id="3" name="Inhaltsplatzhalter 2">
            <a:extLst>
              <a:ext uri="{FF2B5EF4-FFF2-40B4-BE49-F238E27FC236}">
                <a16:creationId xmlns:a16="http://schemas.microsoft.com/office/drawing/2014/main" id="{0DED7AAE-022A-D2C8-471D-3C1CF3BEE2F7}"/>
              </a:ext>
            </a:extLst>
          </p:cNvPr>
          <p:cNvSpPr>
            <a:spLocks noGrp="1"/>
          </p:cNvSpPr>
          <p:nvPr>
            <p:ph idx="1"/>
          </p:nvPr>
        </p:nvSpPr>
        <p:spPr>
          <a:xfrm>
            <a:off x="753414" y="1700809"/>
            <a:ext cx="5846642" cy="3528392"/>
          </a:xfrm>
        </p:spPr>
        <p:txBody>
          <a:bodyPr>
            <a:noAutofit/>
          </a:bodyPr>
          <a:lstStyle/>
          <a:p>
            <a:r>
              <a:rPr lang="de-CH" sz="2200" dirty="0" err="1"/>
              <a:t>Kohortenbasierte</a:t>
            </a:r>
            <a:r>
              <a:rPr lang="de-CH" sz="2200" dirty="0"/>
              <a:t> Umsetzung: Übergangsfrist beim Systemwechsel von zehn Jahren</a:t>
            </a:r>
          </a:p>
          <a:p>
            <a:r>
              <a:rPr lang="de-CH" sz="2200" dirty="0"/>
              <a:t>Einteilung nach Erstzulassung, sogenannte Besitzstandgarantie</a:t>
            </a:r>
          </a:p>
          <a:p>
            <a:r>
              <a:rPr lang="de-CH" sz="2200" dirty="0"/>
              <a:t>Faire und klare Übergangsregel, weniger grosse Steuersprünge</a:t>
            </a:r>
          </a:p>
          <a:p>
            <a:r>
              <a:rPr lang="de-CH" sz="2200" dirty="0"/>
              <a:t>Bonus für Fahrzeuge mit tiefem CO₂-Ausstoss, auf max. zwei Jahre befristet</a:t>
            </a:r>
          </a:p>
        </p:txBody>
      </p:sp>
      <p:pic>
        <p:nvPicPr>
          <p:cNvPr id="8" name="Bildplatzhalter 7" descr="Ein Bild, das Reifen, Rad, Motorrad, Kleidung enthält.&#10;&#10;KI-generierte Inhalte können fehlerhaft sein.">
            <a:extLst>
              <a:ext uri="{FF2B5EF4-FFF2-40B4-BE49-F238E27FC236}">
                <a16:creationId xmlns:a16="http://schemas.microsoft.com/office/drawing/2014/main" id="{69CE541C-1A65-FC02-BBAE-35F03A16FC63}"/>
              </a:ext>
            </a:extLst>
          </p:cNvPr>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r="28838" b="-3"/>
          <a:stretch>
            <a:fillRect/>
          </a:stretch>
        </p:blipFill>
        <p:spPr>
          <a:xfrm>
            <a:off x="6858000" y="856444"/>
            <a:ext cx="4572000" cy="4288666"/>
          </a:xfrm>
          <a:noFill/>
        </p:spPr>
      </p:pic>
      <p:sp>
        <p:nvSpPr>
          <p:cNvPr id="15" name="Slide Number Placeholder 5">
            <a:extLst>
              <a:ext uri="{FF2B5EF4-FFF2-40B4-BE49-F238E27FC236}">
                <a16:creationId xmlns:a16="http://schemas.microsoft.com/office/drawing/2014/main" id="{F636B80C-3FB2-F71E-8EFD-157BDD7C2BA1}"/>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5</a:t>
            </a:fld>
            <a:endParaRPr lang="de-CH"/>
          </a:p>
        </p:txBody>
      </p:sp>
    </p:spTree>
    <p:extLst>
      <p:ext uri="{BB962C8B-B14F-4D97-AF65-F5344CB8AC3E}">
        <p14:creationId xmlns:p14="http://schemas.microsoft.com/office/powerpoint/2010/main" val="1577768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33F342-4921-3240-C069-E7432E7BFF8D}"/>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45F15BA-5A8B-0E50-F090-EDA976829621}"/>
              </a:ext>
            </a:extLst>
          </p:cNvPr>
          <p:cNvSpPr>
            <a:spLocks noGrp="1"/>
          </p:cNvSpPr>
          <p:nvPr>
            <p:ph type="title"/>
          </p:nvPr>
        </p:nvSpPr>
        <p:spPr>
          <a:xfrm>
            <a:off x="6096000" y="746975"/>
            <a:ext cx="5738630" cy="1107996"/>
          </a:xfrm>
        </p:spPr>
        <p:txBody>
          <a:bodyPr anchor="t">
            <a:normAutofit/>
          </a:bodyPr>
          <a:lstStyle/>
          <a:p>
            <a:r>
              <a:rPr lang="de-CH" noProof="0" dirty="0"/>
              <a:t>Bonus: Worum geht es?</a:t>
            </a:r>
          </a:p>
        </p:txBody>
      </p:sp>
      <p:sp>
        <p:nvSpPr>
          <p:cNvPr id="3" name="Inhaltsplatzhalter 2">
            <a:extLst>
              <a:ext uri="{FF2B5EF4-FFF2-40B4-BE49-F238E27FC236}">
                <a16:creationId xmlns:a16="http://schemas.microsoft.com/office/drawing/2014/main" id="{4F115B22-36D1-EED7-4444-A058E118268E}"/>
              </a:ext>
            </a:extLst>
          </p:cNvPr>
          <p:cNvSpPr>
            <a:spLocks noGrp="1"/>
          </p:cNvSpPr>
          <p:nvPr>
            <p:ph idx="1"/>
          </p:nvPr>
        </p:nvSpPr>
        <p:spPr>
          <a:xfrm>
            <a:off x="6096230" y="1700808"/>
            <a:ext cx="5738400" cy="3999851"/>
          </a:xfrm>
        </p:spPr>
        <p:txBody>
          <a:bodyPr>
            <a:normAutofit/>
          </a:bodyPr>
          <a:lstStyle/>
          <a:p>
            <a:r>
              <a:rPr lang="de-CH" sz="2200" dirty="0"/>
              <a:t>Der Bonus reduziert die Jahressteuer für besonders effiziente Personenwagen</a:t>
            </a:r>
          </a:p>
          <a:p>
            <a:r>
              <a:rPr lang="de-CH" sz="2200" dirty="0"/>
              <a:t>Der Bonus ist eine Ermässigung, keine separate Steuer</a:t>
            </a:r>
          </a:p>
          <a:p>
            <a:r>
              <a:rPr lang="de-CH" sz="2200" dirty="0"/>
              <a:t>Die Mindeststeuer von 40 Franken/Jahr  bleibt vorbehalten.</a:t>
            </a:r>
          </a:p>
          <a:p>
            <a:r>
              <a:rPr lang="de-CH" sz="2200" dirty="0"/>
              <a:t>Dauer: Jahr der </a:t>
            </a:r>
            <a:r>
              <a:rPr lang="de-CH" sz="2200" dirty="0" err="1"/>
              <a:t>Erstinverkehrssetzung</a:t>
            </a:r>
            <a:r>
              <a:rPr lang="de-CH" sz="2200" dirty="0"/>
              <a:t> </a:t>
            </a:r>
            <a:r>
              <a:rPr lang="de-CH" sz="2200" dirty="0">
                <a:solidFill>
                  <a:srgbClr val="FF0000"/>
                </a:solidFill>
              </a:rPr>
              <a:t>plus das Kalenderjahr danach</a:t>
            </a:r>
          </a:p>
          <a:p>
            <a:r>
              <a:rPr lang="de-CH" sz="2200" dirty="0"/>
              <a:t>Bei Halterwechsel gilt die Restdauer auch für die Nachfolge</a:t>
            </a:r>
          </a:p>
        </p:txBody>
      </p:sp>
      <p:sp>
        <p:nvSpPr>
          <p:cNvPr id="15" name="Slide Number Placeholder 5">
            <a:extLst>
              <a:ext uri="{FF2B5EF4-FFF2-40B4-BE49-F238E27FC236}">
                <a16:creationId xmlns:a16="http://schemas.microsoft.com/office/drawing/2014/main" id="{7DCA8CCD-6428-E3E7-E03F-91E44AC89DC8}"/>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6</a:t>
            </a:fld>
            <a:endParaRPr lang="de-CH"/>
          </a:p>
        </p:txBody>
      </p:sp>
      <p:pic>
        <p:nvPicPr>
          <p:cNvPr id="7" name="Bildplatzhalter 6">
            <a:extLst>
              <a:ext uri="{FF2B5EF4-FFF2-40B4-BE49-F238E27FC236}">
                <a16:creationId xmlns:a16="http://schemas.microsoft.com/office/drawing/2014/main" id="{E90BED30-5607-6384-94CB-5A4B623CA130}"/>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5318" r="5318"/>
          <a:stretch>
            <a:fillRect/>
          </a:stretch>
        </p:blipFill>
        <p:spPr>
          <a:prstGeom prst="roundRect">
            <a:avLst>
              <a:gd name="adj" fmla="val 4054"/>
            </a:avLst>
          </a:prstGeom>
          <a:pattFill prst="lgCheck">
            <a:fgClr>
              <a:prstClr val="white">
                <a:lumMod val="85000"/>
              </a:prstClr>
            </a:fgClr>
            <a:bgClr>
              <a:prstClr val="white"/>
            </a:bgClr>
          </a:pattFill>
        </p:spPr>
      </p:pic>
    </p:spTree>
    <p:extLst>
      <p:ext uri="{BB962C8B-B14F-4D97-AF65-F5344CB8AC3E}">
        <p14:creationId xmlns:p14="http://schemas.microsoft.com/office/powerpoint/2010/main" val="189256387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B967FF-F3EE-EEAB-EEE4-03E2D652EDE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0AD3EF4-DBAB-D59C-1241-026DCD93AF00}"/>
              </a:ext>
            </a:extLst>
          </p:cNvPr>
          <p:cNvSpPr>
            <a:spLocks noGrp="1"/>
          </p:cNvSpPr>
          <p:nvPr>
            <p:ph type="title"/>
          </p:nvPr>
        </p:nvSpPr>
        <p:spPr>
          <a:xfrm>
            <a:off x="6096000" y="746975"/>
            <a:ext cx="5738630" cy="1107996"/>
          </a:xfrm>
        </p:spPr>
        <p:txBody>
          <a:bodyPr anchor="t">
            <a:normAutofit/>
          </a:bodyPr>
          <a:lstStyle/>
          <a:p>
            <a:r>
              <a:rPr lang="de-CH" noProof="0" dirty="0"/>
              <a:t>Bonusberechtigung</a:t>
            </a:r>
          </a:p>
        </p:txBody>
      </p:sp>
      <p:sp>
        <p:nvSpPr>
          <p:cNvPr id="3" name="Inhaltsplatzhalter 2">
            <a:extLst>
              <a:ext uri="{FF2B5EF4-FFF2-40B4-BE49-F238E27FC236}">
                <a16:creationId xmlns:a16="http://schemas.microsoft.com/office/drawing/2014/main" id="{9789D7C0-2EAB-106D-239D-ED00D209124C}"/>
              </a:ext>
            </a:extLst>
          </p:cNvPr>
          <p:cNvSpPr>
            <a:spLocks noGrp="1"/>
          </p:cNvSpPr>
          <p:nvPr>
            <p:ph idx="1"/>
          </p:nvPr>
        </p:nvSpPr>
        <p:spPr>
          <a:xfrm>
            <a:off x="6096000" y="1661397"/>
            <a:ext cx="5738400" cy="3535206"/>
          </a:xfrm>
        </p:spPr>
        <p:txBody>
          <a:bodyPr>
            <a:normAutofit/>
          </a:bodyPr>
          <a:lstStyle/>
          <a:p>
            <a:r>
              <a:rPr lang="de-CH" sz="2200" dirty="0"/>
              <a:t>Fahrzeugkategorie «Personenwagen» </a:t>
            </a:r>
            <a:br>
              <a:rPr lang="de-CH" sz="2200" dirty="0"/>
            </a:br>
            <a:r>
              <a:rPr lang="de-CH" sz="2200" dirty="0"/>
              <a:t>1. Inverkehrssetzung ab 1. Januar 2027</a:t>
            </a:r>
          </a:p>
          <a:p>
            <a:r>
              <a:rPr lang="de-CH" sz="2200" dirty="0"/>
              <a:t>Energieeffizienz-Kategorie A oder B gemäss Energieetikette des Bundes</a:t>
            </a:r>
          </a:p>
          <a:p>
            <a:r>
              <a:rPr lang="en-US" sz="2200" dirty="0">
                <a:solidFill>
                  <a:srgbClr val="000000"/>
                </a:solidFill>
                <a:latin typeface="Arial" pitchFamily="34" charset="0"/>
                <a:ea typeface="Arial" pitchFamily="34" charset="-122"/>
                <a:cs typeface="Arial" pitchFamily="34" charset="-120"/>
              </a:rPr>
              <a:t>CO</a:t>
            </a:r>
            <a:r>
              <a:rPr lang="en-US" dirty="0">
                <a:solidFill>
                  <a:srgbClr val="000000"/>
                </a:solidFill>
                <a:latin typeface="Arial" pitchFamily="34" charset="0"/>
                <a:ea typeface="Arial" pitchFamily="34" charset="-122"/>
                <a:cs typeface="Arial" pitchFamily="34" charset="-120"/>
              </a:rPr>
              <a:t>₂ </a:t>
            </a:r>
            <a:r>
              <a:rPr lang="de-CH" sz="2200" dirty="0"/>
              <a:t>-Emmissionswert tiefer als die Hälfte des aktuellen Bundeszielwerts</a:t>
            </a:r>
          </a:p>
          <a:p>
            <a:r>
              <a:rPr lang="de-CH" sz="2200" dirty="0"/>
              <a:t>Aktueller Richtwert: 93.6g </a:t>
            </a:r>
            <a:r>
              <a:rPr lang="en-US" sz="2200" dirty="0">
                <a:solidFill>
                  <a:srgbClr val="000000"/>
                </a:solidFill>
                <a:latin typeface="Arial" pitchFamily="34" charset="0"/>
                <a:ea typeface="Arial" pitchFamily="34" charset="-122"/>
                <a:cs typeface="Arial" pitchFamily="34" charset="-120"/>
              </a:rPr>
              <a:t>CO</a:t>
            </a:r>
            <a:r>
              <a:rPr lang="en-US" dirty="0">
                <a:solidFill>
                  <a:srgbClr val="000000"/>
                </a:solidFill>
                <a:latin typeface="Arial" pitchFamily="34" charset="0"/>
                <a:ea typeface="Arial" pitchFamily="34" charset="-122"/>
                <a:cs typeface="Arial" pitchFamily="34" charset="-120"/>
              </a:rPr>
              <a:t>₂ </a:t>
            </a:r>
            <a:r>
              <a:rPr lang="de-CH" sz="2200" dirty="0"/>
              <a:t>/km, d.h. die Schwelle liegt bei &lt; 46.8 g </a:t>
            </a:r>
            <a:r>
              <a:rPr lang="en-US" sz="2200" dirty="0">
                <a:solidFill>
                  <a:srgbClr val="000000"/>
                </a:solidFill>
                <a:latin typeface="Arial" pitchFamily="34" charset="0"/>
                <a:ea typeface="Arial" pitchFamily="34" charset="-122"/>
                <a:cs typeface="Arial" pitchFamily="34" charset="-120"/>
              </a:rPr>
              <a:t>CO</a:t>
            </a:r>
            <a:r>
              <a:rPr lang="en-US" dirty="0">
                <a:solidFill>
                  <a:srgbClr val="000000"/>
                </a:solidFill>
                <a:latin typeface="Arial" pitchFamily="34" charset="0"/>
                <a:ea typeface="Arial" pitchFamily="34" charset="-122"/>
                <a:cs typeface="Arial" pitchFamily="34" charset="-120"/>
              </a:rPr>
              <a:t>₂ </a:t>
            </a:r>
            <a:r>
              <a:rPr lang="de-CH" sz="2200" dirty="0"/>
              <a:t>/km</a:t>
            </a:r>
          </a:p>
          <a:p>
            <a:endParaRPr lang="de-CH" sz="2200" dirty="0"/>
          </a:p>
        </p:txBody>
      </p:sp>
      <p:sp>
        <p:nvSpPr>
          <p:cNvPr id="15" name="Slide Number Placeholder 5">
            <a:extLst>
              <a:ext uri="{FF2B5EF4-FFF2-40B4-BE49-F238E27FC236}">
                <a16:creationId xmlns:a16="http://schemas.microsoft.com/office/drawing/2014/main" id="{E8FA7B9E-341C-9BC9-198E-369A734FCAF6}"/>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7</a:t>
            </a:fld>
            <a:endParaRPr lang="de-CH"/>
          </a:p>
        </p:txBody>
      </p:sp>
      <p:pic>
        <p:nvPicPr>
          <p:cNvPr id="16" name="Bildplatzhalter 15">
            <a:extLst>
              <a:ext uri="{FF2B5EF4-FFF2-40B4-BE49-F238E27FC236}">
                <a16:creationId xmlns:a16="http://schemas.microsoft.com/office/drawing/2014/main" id="{CB20A207-C263-CF67-13AD-01EFEB360105}"/>
              </a:ext>
            </a:extLst>
          </p:cNvPr>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3343" r="23343"/>
          <a:stretch>
            <a:fillRect/>
          </a:stretch>
        </p:blipFill>
        <p:spPr>
          <a:prstGeom prst="roundRect">
            <a:avLst>
              <a:gd name="adj" fmla="val 4054"/>
            </a:avLst>
          </a:prstGeom>
          <a:pattFill prst="lgCheck">
            <a:fgClr>
              <a:prstClr val="white">
                <a:lumMod val="85000"/>
              </a:prstClr>
            </a:fgClr>
            <a:bgClr>
              <a:prstClr val="white"/>
            </a:bgClr>
          </a:pattFill>
        </p:spPr>
      </p:pic>
    </p:spTree>
    <p:extLst>
      <p:ext uri="{BB962C8B-B14F-4D97-AF65-F5344CB8AC3E}">
        <p14:creationId xmlns:p14="http://schemas.microsoft.com/office/powerpoint/2010/main" val="18108257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23D6C3-70C1-393B-685C-BFD03D9EB07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117AD69-CBCE-574E-4FC5-033FE16605E9}"/>
              </a:ext>
            </a:extLst>
          </p:cNvPr>
          <p:cNvSpPr>
            <a:spLocks noGrp="1"/>
          </p:cNvSpPr>
          <p:nvPr>
            <p:ph type="title"/>
          </p:nvPr>
        </p:nvSpPr>
        <p:spPr>
          <a:xfrm>
            <a:off x="753414" y="746975"/>
            <a:ext cx="9936000" cy="553998"/>
          </a:xfrm>
        </p:spPr>
        <p:txBody>
          <a:bodyPr anchor="t">
            <a:normAutofit/>
          </a:bodyPr>
          <a:lstStyle/>
          <a:p>
            <a:r>
              <a:rPr lang="de-CH" noProof="0" dirty="0"/>
              <a:t>Themenspeicher</a:t>
            </a:r>
          </a:p>
        </p:txBody>
      </p:sp>
      <p:sp>
        <p:nvSpPr>
          <p:cNvPr id="3" name="Inhaltsplatzhalter 2">
            <a:extLst>
              <a:ext uri="{FF2B5EF4-FFF2-40B4-BE49-F238E27FC236}">
                <a16:creationId xmlns:a16="http://schemas.microsoft.com/office/drawing/2014/main" id="{87CF13AC-623D-3B01-9481-2621CF647AD9}"/>
              </a:ext>
            </a:extLst>
          </p:cNvPr>
          <p:cNvSpPr>
            <a:spLocks noGrp="1"/>
          </p:cNvSpPr>
          <p:nvPr>
            <p:ph sz="half" idx="1"/>
          </p:nvPr>
        </p:nvSpPr>
        <p:spPr>
          <a:xfrm>
            <a:off x="753414" y="1662113"/>
            <a:ext cx="5220000" cy="4056062"/>
          </a:xfrm>
        </p:spPr>
        <p:txBody>
          <a:bodyPr>
            <a:normAutofit/>
          </a:bodyPr>
          <a:lstStyle/>
          <a:p>
            <a:r>
              <a:rPr lang="de-CH" sz="2200" dirty="0"/>
              <a:t>Angepasste Öffnungszeiten, am Freitag über den Mittag geöffnet</a:t>
            </a:r>
          </a:p>
          <a:p>
            <a:r>
              <a:rPr lang="de-CH" sz="2200" dirty="0"/>
              <a:t>Revision der Gebührenverordnung im Strassenverkehr, Reduktion um ca. 25%</a:t>
            </a:r>
          </a:p>
          <a:p>
            <a:r>
              <a:rPr lang="de-CH" sz="2200" dirty="0"/>
              <a:t>Digitalisierungsprojekte bei den Führerausweisen (Ebene Bund)</a:t>
            </a:r>
          </a:p>
          <a:p>
            <a:r>
              <a:rPr lang="de-CH" sz="2200" dirty="0" err="1"/>
              <a:t>Voicebot</a:t>
            </a:r>
            <a:r>
              <a:rPr lang="de-CH" sz="2200" dirty="0"/>
              <a:t> «Nick 2.0»</a:t>
            </a:r>
          </a:p>
          <a:p>
            <a:r>
              <a:rPr lang="de-CH" sz="2200" dirty="0"/>
              <a:t>Kundenbefragung Ende November</a:t>
            </a:r>
          </a:p>
          <a:p>
            <a:endParaRPr lang="de-CH" dirty="0"/>
          </a:p>
          <a:p>
            <a:endParaRPr lang="de-CH" dirty="0"/>
          </a:p>
        </p:txBody>
      </p:sp>
      <p:pic>
        <p:nvPicPr>
          <p:cNvPr id="7" name="Bildplatzhalter 6">
            <a:extLst>
              <a:ext uri="{FF2B5EF4-FFF2-40B4-BE49-F238E27FC236}">
                <a16:creationId xmlns:a16="http://schemas.microsoft.com/office/drawing/2014/main" id="{8553F906-FFE7-09C8-7BEB-AFAD4C9D3B57}"/>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rcRect l="822" r="6196" b="1"/>
          <a:stretch>
            <a:fillRect/>
          </a:stretch>
        </p:blipFill>
        <p:spPr>
          <a:xfrm>
            <a:off x="6312024" y="1662113"/>
            <a:ext cx="5220000" cy="4056062"/>
          </a:xfrm>
          <a:prstGeom prst="rect">
            <a:avLst/>
          </a:prstGeom>
          <a:noFill/>
        </p:spPr>
      </p:pic>
      <p:sp>
        <p:nvSpPr>
          <p:cNvPr id="14" name="Slide Number Placeholder 5">
            <a:extLst>
              <a:ext uri="{FF2B5EF4-FFF2-40B4-BE49-F238E27FC236}">
                <a16:creationId xmlns:a16="http://schemas.microsoft.com/office/drawing/2014/main" id="{F84CF2B1-AE5C-DCAC-F683-3704FFEE34B1}"/>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8</a:t>
            </a:fld>
            <a:endParaRPr lang="de-CH"/>
          </a:p>
        </p:txBody>
      </p:sp>
    </p:spTree>
    <p:extLst>
      <p:ext uri="{BB962C8B-B14F-4D97-AF65-F5344CB8AC3E}">
        <p14:creationId xmlns:p14="http://schemas.microsoft.com/office/powerpoint/2010/main" val="25971234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228533-2A48-88A8-A74E-B15CFDCD1CE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E69DD1E-06D1-4697-4614-6493B306C3DC}"/>
              </a:ext>
            </a:extLst>
          </p:cNvPr>
          <p:cNvSpPr>
            <a:spLocks noGrp="1"/>
          </p:cNvSpPr>
          <p:nvPr>
            <p:ph type="title"/>
          </p:nvPr>
        </p:nvSpPr>
        <p:spPr>
          <a:xfrm>
            <a:off x="753414" y="746975"/>
            <a:ext cx="9936000" cy="553998"/>
          </a:xfrm>
        </p:spPr>
        <p:txBody>
          <a:bodyPr anchor="t">
            <a:normAutofit/>
          </a:bodyPr>
          <a:lstStyle/>
          <a:p>
            <a:r>
              <a:rPr lang="de-CH" noProof="0" dirty="0"/>
              <a:t>Herzlichen Dank und gute Fahrt</a:t>
            </a:r>
          </a:p>
        </p:txBody>
      </p:sp>
      <p:sp>
        <p:nvSpPr>
          <p:cNvPr id="3" name="Inhaltsplatzhalter 2">
            <a:extLst>
              <a:ext uri="{FF2B5EF4-FFF2-40B4-BE49-F238E27FC236}">
                <a16:creationId xmlns:a16="http://schemas.microsoft.com/office/drawing/2014/main" id="{AD68E423-17D5-3503-B740-4FB46BB0B097}"/>
              </a:ext>
            </a:extLst>
          </p:cNvPr>
          <p:cNvSpPr>
            <a:spLocks noGrp="1"/>
          </p:cNvSpPr>
          <p:nvPr>
            <p:ph sz="half" idx="1"/>
          </p:nvPr>
        </p:nvSpPr>
        <p:spPr>
          <a:xfrm>
            <a:off x="753414" y="1662113"/>
            <a:ext cx="7214794" cy="3063031"/>
          </a:xfrm>
        </p:spPr>
        <p:txBody>
          <a:bodyPr>
            <a:normAutofit/>
          </a:bodyPr>
          <a:lstStyle/>
          <a:p>
            <a:pPr marL="0" indent="0">
              <a:buNone/>
            </a:pPr>
            <a:r>
              <a:rPr lang="de-CH" dirty="0"/>
              <a:t>Landing-Page (in Bearbeitung)</a:t>
            </a:r>
          </a:p>
          <a:p>
            <a:pPr marL="0" indent="0">
              <a:buNone/>
            </a:pPr>
            <a:endParaRPr lang="de-CH" dirty="0"/>
          </a:p>
          <a:p>
            <a:pPr marL="0" indent="0">
              <a:buNone/>
            </a:pPr>
            <a:r>
              <a:rPr lang="de-CH" dirty="0">
                <a:hlinkClick r:id="rId2"/>
              </a:rPr>
              <a:t>zg.ch/de/mobilitaet-reisen/strassenverkehr/verkehrssteuer2027uer 2027</a:t>
            </a:r>
            <a:endParaRPr lang="de-CH" dirty="0"/>
          </a:p>
        </p:txBody>
      </p:sp>
      <p:sp>
        <p:nvSpPr>
          <p:cNvPr id="14" name="Slide Number Placeholder 5">
            <a:extLst>
              <a:ext uri="{FF2B5EF4-FFF2-40B4-BE49-F238E27FC236}">
                <a16:creationId xmlns:a16="http://schemas.microsoft.com/office/drawing/2014/main" id="{EE04A744-73B3-8E47-1EDC-6A6145BFF618}"/>
              </a:ext>
            </a:extLst>
          </p:cNvPr>
          <p:cNvSpPr>
            <a:spLocks noGrp="1"/>
          </p:cNvSpPr>
          <p:nvPr>
            <p:ph type="sldNum" sz="quarter" idx="12"/>
          </p:nvPr>
        </p:nvSpPr>
        <p:spPr>
          <a:xfrm>
            <a:off x="10793719" y="6285911"/>
            <a:ext cx="882901" cy="144016"/>
          </a:xfrm>
        </p:spPr>
        <p:txBody>
          <a:bodyPr/>
          <a:lstStyle/>
          <a:p>
            <a:pPr algn="l"/>
            <a:r>
              <a:rPr lang="de-CH"/>
              <a:t>Seite </a:t>
            </a:r>
            <a:fld id="{442AD375-037F-43D0-B059-5172DA06796A}" type="slidenum">
              <a:rPr lang="de-CH" smtClean="0"/>
              <a:pPr algn="l"/>
              <a:t>9</a:t>
            </a:fld>
            <a:endParaRPr lang="de-CH"/>
          </a:p>
        </p:txBody>
      </p:sp>
      <p:pic>
        <p:nvPicPr>
          <p:cNvPr id="10" name="Grafik 9">
            <a:extLst>
              <a:ext uri="{FF2B5EF4-FFF2-40B4-BE49-F238E27FC236}">
                <a16:creationId xmlns:a16="http://schemas.microsoft.com/office/drawing/2014/main" id="{99A1C731-9B23-8706-A148-A61C5C8D1E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64252" y="1537444"/>
            <a:ext cx="3312368" cy="3312368"/>
          </a:xfrm>
          <a:prstGeom prst="rect">
            <a:avLst/>
          </a:prstGeom>
        </p:spPr>
      </p:pic>
    </p:spTree>
    <p:extLst>
      <p:ext uri="{BB962C8B-B14F-4D97-AF65-F5344CB8AC3E}">
        <p14:creationId xmlns:p14="http://schemas.microsoft.com/office/powerpoint/2010/main" val="1103018440"/>
      </p:ext>
    </p:extLst>
  </p:cSld>
  <p:clrMapOvr>
    <a:masterClrMapping/>
  </p:clrMapOvr>
</p:sld>
</file>

<file path=ppt/theme/theme1.xml><?xml version="1.0" encoding="utf-8"?>
<a:theme xmlns:a="http://schemas.openxmlformats.org/drawingml/2006/main" name="Benutzerdefiniertes Design">
  <a:themeElements>
    <a:clrScheme name="Kanton Zug">
      <a:dk1>
        <a:sysClr val="windowText" lastClr="000000"/>
      </a:dk1>
      <a:lt1>
        <a:sysClr val="window" lastClr="FFFFFF"/>
      </a:lt1>
      <a:dk2>
        <a:srgbClr val="4B4B4B"/>
      </a:dk2>
      <a:lt2>
        <a:srgbClr val="B9B9B9"/>
      </a:lt2>
      <a:accent1>
        <a:srgbClr val="006FB5"/>
      </a:accent1>
      <a:accent2>
        <a:srgbClr val="252342"/>
      </a:accent2>
      <a:accent3>
        <a:srgbClr val="B8B87B"/>
      </a:accent3>
      <a:accent4>
        <a:srgbClr val="FFD744"/>
      </a:accent4>
      <a:accent5>
        <a:srgbClr val="7FA2CF"/>
      </a:accent5>
      <a:accent6>
        <a:srgbClr val="E6733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9050">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äsentation2" id="{2013CBFA-8CB5-9A4F-B7C9-D27C0664879B}" vid="{F07FF336-7B19-2C45-AE45-0C978C611782}"/>
    </a:ext>
  </a:extLst>
</a:theme>
</file>

<file path=ppt/theme/theme2.xml><?xml version="1.0" encoding="utf-8"?>
<a:theme xmlns:a="http://schemas.openxmlformats.org/drawingml/2006/main" name="Office Theme">
  <a:themeElements>
    <a:clrScheme name="Kanton Zug">
      <a:dk1>
        <a:sysClr val="windowText" lastClr="000000"/>
      </a:dk1>
      <a:lt1>
        <a:sysClr val="window" lastClr="FFFFFF"/>
      </a:lt1>
      <a:dk2>
        <a:srgbClr val="4B4B4B"/>
      </a:dk2>
      <a:lt2>
        <a:srgbClr val="B9B9B9"/>
      </a:lt2>
      <a:accent1>
        <a:srgbClr val="006FB5"/>
      </a:accent1>
      <a:accent2>
        <a:srgbClr val="252342"/>
      </a:accent2>
      <a:accent3>
        <a:srgbClr val="B8B87B"/>
      </a:accent3>
      <a:accent4>
        <a:srgbClr val="FFD744"/>
      </a:accent4>
      <a:accent5>
        <a:srgbClr val="7FA2CF"/>
      </a:accent5>
      <a:accent6>
        <a:srgbClr val="E6733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Kanton Zug">
      <a:dk1>
        <a:sysClr val="windowText" lastClr="000000"/>
      </a:dk1>
      <a:lt1>
        <a:sysClr val="window" lastClr="FFFFFF"/>
      </a:lt1>
      <a:dk2>
        <a:srgbClr val="4B4B4B"/>
      </a:dk2>
      <a:lt2>
        <a:srgbClr val="B9B9B9"/>
      </a:lt2>
      <a:accent1>
        <a:srgbClr val="006FB5"/>
      </a:accent1>
      <a:accent2>
        <a:srgbClr val="252342"/>
      </a:accent2>
      <a:accent3>
        <a:srgbClr val="B8B87B"/>
      </a:accent3>
      <a:accent4>
        <a:srgbClr val="FFD744"/>
      </a:accent4>
      <a:accent5>
        <a:srgbClr val="7FA2CF"/>
      </a:accent5>
      <a:accent6>
        <a:srgbClr val="E6733C"/>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E594130A2AF244FBF3F304D904ED593" ma:contentTypeVersion="19" ma:contentTypeDescription="Ein neues Dokument erstellen." ma:contentTypeScope="" ma:versionID="eb3288247d0bf3f845aab3f7138a0bee">
  <xsd:schema xmlns:xsd="http://www.w3.org/2001/XMLSchema" xmlns:xs="http://www.w3.org/2001/XMLSchema" xmlns:p="http://schemas.microsoft.com/office/2006/metadata/properties" xmlns:ns2="c9077d15-72ed-4fec-bcfe-3472729e9195" xmlns:ns3="bc24777f-78b6-4f3c-a73a-d5fa08e4d537" targetNamespace="http://schemas.microsoft.com/office/2006/metadata/properties" ma:root="true" ma:fieldsID="9b7a93ee9e8fbabecb1d3a37bc3bd330" ns2:_="" ns3:_="">
    <xsd:import namespace="c9077d15-72ed-4fec-bcfe-3472729e9195"/>
    <xsd:import namespace="bc24777f-78b6-4f3c-a73a-d5fa08e4d53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OCR"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3:TaxCatchAll" minOccurs="0"/>
                <xsd:element ref="ns3:SharedWithUsers" minOccurs="0"/>
                <xsd:element ref="ns3: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9077d15-72ed-4fec-bcfe-3472729e919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Bildmarkierungen" ma:readOnly="false" ma:fieldId="{5cf76f15-5ced-4ddc-b409-7134ff3c332f}" ma:taxonomyMulti="true" ma:sspId="7fbe3b91-0d7a-4fca-85de-75d49bc052c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24777f-78b6-4f3c-a73a-d5fa08e4d537"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23888c3-3691-4ee2-9093-74875a1c94d8}" ma:internalName="TaxCatchAll" ma:showField="CatchAllData" ma:web="bc24777f-78b6-4f3c-a73a-d5fa08e4d537">
      <xsd:complexType>
        <xsd:complexContent>
          <xsd:extension base="dms:MultiChoiceLookup">
            <xsd:sequence>
              <xsd:element name="Value" type="dms:Lookup" maxOccurs="unbounded" minOccurs="0" nillable="true"/>
            </xsd:sequence>
          </xsd:extension>
        </xsd:complexContent>
      </xsd:complexType>
    </xsd:element>
    <xsd:element name="SharedWithUsers" ma:index="22" nillable="true" ma:displayName="Freigegeben für"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3" nillable="true" ma:displayName="Freigegeben für -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bc24777f-78b6-4f3c-a73a-d5fa08e4d537" xsi:nil="true"/>
    <lcf76f155ced4ddcb4097134ff3c332f xmlns="c9077d15-72ed-4fec-bcfe-3472729e919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F416EB0F-D5A2-476F-B4CD-CD446AA11E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9077d15-72ed-4fec-bcfe-3472729e9195"/>
    <ds:schemaRef ds:uri="bc24777f-78b6-4f3c-a73a-d5fa08e4d5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B6B7BE2-63AD-4C37-AC44-F0E4FC348E24}">
  <ds:schemaRefs>
    <ds:schemaRef ds:uri="http://schemas.microsoft.com/sharepoint/v3/contenttype/forms"/>
  </ds:schemaRefs>
</ds:datastoreItem>
</file>

<file path=customXml/itemProps3.xml><?xml version="1.0" encoding="utf-8"?>
<ds:datastoreItem xmlns:ds="http://schemas.openxmlformats.org/officeDocument/2006/customXml" ds:itemID="{5626B806-0237-4942-A1FD-5C97285908C2}">
  <ds:schemaRefs>
    <ds:schemaRef ds:uri="http://purl.org/dc/elements/1.1/"/>
    <ds:schemaRef ds:uri="http://schemas.microsoft.com/office/2006/metadata/propertie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bc24777f-78b6-4f3c-a73a-d5fa08e4d537"/>
    <ds:schemaRef ds:uri="c9077d15-72ed-4fec-bcfe-3472729e919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251203_Präsentation zur Sicherheit im Kanton Zug_Entwurf</Template>
  <TotalTime>0</TotalTime>
  <Words>466</Words>
  <Application>Microsoft Office PowerPoint</Application>
  <PresentationFormat>Breitbild</PresentationFormat>
  <Paragraphs>63</Paragraphs>
  <Slides>9</Slides>
  <Notes>2</Notes>
  <HiddenSlides>0</HiddenSlides>
  <MMClips>0</MMClips>
  <ScaleCrop>false</ScaleCrop>
  <HeadingPairs>
    <vt:vector size="6" baseType="variant">
      <vt:variant>
        <vt:lpstr>Verwendete Schriftarten</vt:lpstr>
      </vt:variant>
      <vt:variant>
        <vt:i4>1</vt:i4>
      </vt:variant>
      <vt:variant>
        <vt:lpstr>Design</vt:lpstr>
      </vt:variant>
      <vt:variant>
        <vt:i4>1</vt:i4>
      </vt:variant>
      <vt:variant>
        <vt:lpstr>Folientitel</vt:lpstr>
      </vt:variant>
      <vt:variant>
        <vt:i4>9</vt:i4>
      </vt:variant>
    </vt:vector>
  </HeadingPairs>
  <TitlesOfParts>
    <vt:vector size="11" baseType="lpstr">
      <vt:lpstr>Arial</vt:lpstr>
      <vt:lpstr>Benutzerdefiniertes Design</vt:lpstr>
      <vt:lpstr>Neue Verkehrssteuern im Kanton Zug</vt:lpstr>
      <vt:lpstr>Hubraum war gestern. Jetzt zählen die inneren Werte.</vt:lpstr>
      <vt:lpstr>Überblick</vt:lpstr>
      <vt:lpstr>Änderungen</vt:lpstr>
      <vt:lpstr>Umsetzung</vt:lpstr>
      <vt:lpstr>Bonus: Worum geht es?</vt:lpstr>
      <vt:lpstr>Bonusberechtigung</vt:lpstr>
      <vt:lpstr>Themenspeicher</vt:lpstr>
      <vt:lpstr>Herzlichen Dank und gute Fahrt</vt:lpstr>
    </vt:vector>
  </TitlesOfParts>
  <Company>Kanton Zug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Neue Verkehrssteuern im Kanton Zug</dc:title>
  <dc:creator>Lukas Kunz</dc:creator>
  <dc:description>erstellt durch Vorlagenbauer.ch</dc:description>
  <cp:lastModifiedBy>Stephan Huwiler</cp:lastModifiedBy>
  <cp:revision>20</cp:revision>
  <cp:lastPrinted>2026-08-28T06:46:51Z</cp:lastPrinted>
  <dcterms:created xsi:type="dcterms:W3CDTF">2025-12-03T15:27:06Z</dcterms:created>
  <dcterms:modified xsi:type="dcterms:W3CDTF">2026-10-19T12:47:08Z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0x0101000E594130A2AF244FBF3F304D904ED593</vt:lpwstr>
  </property>
  <property fmtid="{D5CDD505-2E9C-101B-9397-08002B2CF9AE}" pid="3" name="MediaServiceImageTags">
    <vt:lpwstr/>
  </property>
  <property fmtid="{D5CDD505-2E9C-101B-9397-08002B2CF9AE}" pid="4" name="MSIP_Label_5f6c350c-d04c-42cf-a2dc-28029b354aa8_Enabled">
    <vt:lpwstr>true</vt:lpwstr>
  </property>
  <property fmtid="{D5CDD505-2E9C-101B-9397-08002B2CF9AE}" pid="5" name="MSIP_Label_5f6c350c-d04c-42cf-a2dc-28029b354aa8_SetDate">
    <vt:lpwstr>2025-12-03T16:06:11Z</vt:lpwstr>
  </property>
  <property fmtid="{D5CDD505-2E9C-101B-9397-08002B2CF9AE}" pid="6" name="MSIP_Label_5f6c350c-d04c-42cf-a2dc-28029b354aa8_Method">
    <vt:lpwstr>Standard</vt:lpwstr>
  </property>
  <property fmtid="{D5CDD505-2E9C-101B-9397-08002B2CF9AE}" pid="7" name="MSIP_Label_5f6c350c-d04c-42cf-a2dc-28029b354aa8_Name">
    <vt:lpwstr>KTZG_Intern</vt:lpwstr>
  </property>
  <property fmtid="{D5CDD505-2E9C-101B-9397-08002B2CF9AE}" pid="8" name="MSIP_Label_5f6c350c-d04c-42cf-a2dc-28029b354aa8_SiteId">
    <vt:lpwstr>7b979bcc-f4f4-4d20-8c59-e9b7a9406038</vt:lpwstr>
  </property>
  <property fmtid="{D5CDD505-2E9C-101B-9397-08002B2CF9AE}" pid="9" name="MSIP_Label_5f6c350c-d04c-42cf-a2dc-28029b354aa8_ActionId">
    <vt:lpwstr>ac61fc4f-af98-4e43-a20e-a4d0813c1a42</vt:lpwstr>
  </property>
  <property fmtid="{D5CDD505-2E9C-101B-9397-08002B2CF9AE}" pid="10" name="MSIP_Label_5f6c350c-d04c-42cf-a2dc-28029b354aa8_ContentBits">
    <vt:lpwstr>0</vt:lpwstr>
  </property>
  <property fmtid="{D5CDD505-2E9C-101B-9397-08002B2CF9AE}" pid="11" name="MSIP_Label_5f6c350c-d04c-42cf-a2dc-28029b354aa8_Tag">
    <vt:lpwstr>10, 3, 0, 1</vt:lpwstr>
  </property>
</Properties>
</file>